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62" r:id="rId4"/>
    <p:sldId id="293" r:id="rId5"/>
    <p:sldId id="289" r:id="rId6"/>
    <p:sldId id="290" r:id="rId7"/>
    <p:sldId id="291" r:id="rId8"/>
    <p:sldId id="292" r:id="rId9"/>
    <p:sldId id="294" r:id="rId10"/>
    <p:sldId id="288" r:id="rId11"/>
    <p:sldId id="263" r:id="rId12"/>
    <p:sldId id="295" r:id="rId13"/>
    <p:sldId id="297" r:id="rId14"/>
    <p:sldId id="296" r:id="rId15"/>
    <p:sldId id="298" r:id="rId16"/>
    <p:sldId id="299" r:id="rId17"/>
    <p:sldId id="300" r:id="rId18"/>
    <p:sldId id="261" r:id="rId19"/>
    <p:sldId id="273" r:id="rId20"/>
    <p:sldId id="301" r:id="rId21"/>
    <p:sldId id="302" r:id="rId22"/>
    <p:sldId id="303" r:id="rId23"/>
    <p:sldId id="275" r:id="rId24"/>
    <p:sldId id="280" r:id="rId25"/>
    <p:sldId id="282" r:id="rId26"/>
    <p:sldId id="283" r:id="rId27"/>
    <p:sldId id="287" r:id="rId28"/>
    <p:sldId id="284" r:id="rId29"/>
    <p:sldId id="281" r:id="rId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200" autoAdjust="0"/>
  </p:normalViewPr>
  <p:slideViewPr>
    <p:cSldViewPr snapToGrid="0">
      <p:cViewPr varScale="1">
        <p:scale>
          <a:sx n="70" d="100"/>
          <a:sy n="70" d="100"/>
        </p:scale>
        <p:origin x="1138" y="3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pieChart>
        <c:varyColors val="1"/>
        <c:ser>
          <c:idx val="0"/>
          <c:order val="0"/>
          <c:tx>
            <c:strRef>
              <c:f>Hoja1!$B$1</c:f>
              <c:strCache>
                <c:ptCount val="1"/>
                <c:pt idx="0">
                  <c:v>Porcentaje de Suplantación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7DE-415C-84D9-E399562FEAF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7DE-415C-84D9-E399562FEAF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7DE-415C-84D9-E399562FEAF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7DE-415C-84D9-E399562FEAF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7DE-415C-84D9-E399562FEAF4}"/>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7DE-415C-84D9-E399562FEAF4}"/>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C7DE-415C-84D9-E399562FEAF4}"/>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C7DE-415C-84D9-E399562FEAF4}"/>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C7DE-415C-84D9-E399562FEAF4}"/>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C7DE-415C-84D9-E399562FEAF4}"/>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C7DE-415C-84D9-E399562FEAF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MX"/>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Hoja1!$A$2:$A$12</c:f>
              <c:strCache>
                <c:ptCount val="11"/>
                <c:pt idx="0">
                  <c:v>LinkedIn</c:v>
                </c:pt>
                <c:pt idx="1">
                  <c:v>Microsoft</c:v>
                </c:pt>
                <c:pt idx="2">
                  <c:v>DHL</c:v>
                </c:pt>
                <c:pt idx="3">
                  <c:v>Amazon</c:v>
                </c:pt>
                <c:pt idx="4">
                  <c:v>Apple</c:v>
                </c:pt>
                <c:pt idx="5">
                  <c:v>Adidas</c:v>
                </c:pt>
                <c:pt idx="6">
                  <c:v>Google</c:v>
                </c:pt>
                <c:pt idx="7">
                  <c:v>Netflix</c:v>
                </c:pt>
                <c:pt idx="8">
                  <c:v>Adobe</c:v>
                </c:pt>
                <c:pt idx="9">
                  <c:v>HSBC</c:v>
                </c:pt>
                <c:pt idx="10">
                  <c:v>Otros</c:v>
                </c:pt>
              </c:strCache>
            </c:strRef>
          </c:cat>
          <c:val>
            <c:numRef>
              <c:f>Hoja1!$B$2:$B$12</c:f>
              <c:numCache>
                <c:formatCode>0%</c:formatCode>
                <c:ptCount val="11"/>
                <c:pt idx="0">
                  <c:v>0.45</c:v>
                </c:pt>
                <c:pt idx="1">
                  <c:v>0.13</c:v>
                </c:pt>
                <c:pt idx="2">
                  <c:v>0.12</c:v>
                </c:pt>
                <c:pt idx="3">
                  <c:v>0.09</c:v>
                </c:pt>
                <c:pt idx="4">
                  <c:v>0.03</c:v>
                </c:pt>
                <c:pt idx="5">
                  <c:v>0.02</c:v>
                </c:pt>
                <c:pt idx="6">
                  <c:v>0.01</c:v>
                </c:pt>
                <c:pt idx="7">
                  <c:v>0.01</c:v>
                </c:pt>
                <c:pt idx="8">
                  <c:v>0.01</c:v>
                </c:pt>
                <c:pt idx="9">
                  <c:v>0.01</c:v>
                </c:pt>
                <c:pt idx="10">
                  <c:v>0.01</c:v>
                </c:pt>
              </c:numCache>
            </c:numRef>
          </c:val>
          <c:extLst>
            <c:ext xmlns:c16="http://schemas.microsoft.com/office/drawing/2014/chart" uri="{C3380CC4-5D6E-409C-BE32-E72D297353CC}">
              <c16:uniqueId val="{00000000-E83E-4251-A8FD-AA1FBB585482}"/>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16.xml.rels><?xml version="1.0" encoding="UTF-8" standalone="yes"?>
<Relationships xmlns="http://schemas.openxmlformats.org/package/2006/relationships"><Relationship Id="rId1" Type="http://schemas.openxmlformats.org/officeDocument/2006/relationships/image" Target="../media/image45.png"/></Relationships>
</file>

<file path=ppt/diagrams/_rels/data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 Id="rId4"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45.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 Id="rId4"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E5FBF-4147-4626-A5A2-88FF644A3BBD}"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ABB2C9B3-EE61-4212-9499-4F66157D559B}">
      <dgm:prSet phldrT="[Texto]"/>
      <dgm:spPr/>
      <dgm:t>
        <a:bodyPr/>
        <a:lstStyle/>
        <a:p>
          <a:r>
            <a:rPr lang="es-ES" dirty="0"/>
            <a:t>¿Qué es el </a:t>
          </a:r>
          <a:r>
            <a:rPr lang="es-ES" i="1" dirty="0"/>
            <a:t>phishing</a:t>
          </a:r>
          <a:r>
            <a:rPr lang="es-ES" dirty="0"/>
            <a:t>?</a:t>
          </a:r>
        </a:p>
      </dgm:t>
    </dgm:pt>
    <dgm:pt modelId="{36E8CC77-D808-4D2C-9E30-923907E000B9}" type="parTrans" cxnId="{983B669B-CF64-44D8-B887-241C5F216A95}">
      <dgm:prSet/>
      <dgm:spPr/>
      <dgm:t>
        <a:bodyPr/>
        <a:lstStyle/>
        <a:p>
          <a:endParaRPr lang="es-ES"/>
        </a:p>
      </dgm:t>
    </dgm:pt>
    <dgm:pt modelId="{3CA8395A-0C54-4C84-903A-243BC2B73615}" type="sibTrans" cxnId="{983B669B-CF64-44D8-B887-241C5F216A95}">
      <dgm:prSet/>
      <dgm:spPr/>
      <dgm:t>
        <a:bodyPr/>
        <a:lstStyle/>
        <a:p>
          <a:endParaRPr lang="es-ES"/>
        </a:p>
      </dgm:t>
    </dgm:pt>
    <dgm:pt modelId="{516F49F3-1BB3-4642-B1E7-A5C78C712D96}">
      <dgm:prSet phldrT="[Texto]"/>
      <dgm:spPr/>
      <dgm:t>
        <a:bodyPr/>
        <a:lstStyle/>
        <a:p>
          <a:r>
            <a:rPr lang="es-ES" b="0" i="0" dirty="0"/>
            <a:t>El phishing se basa en la </a:t>
          </a:r>
          <a:r>
            <a:rPr lang="es-ES" b="1" i="0" dirty="0"/>
            <a:t>manipulación</a:t>
          </a:r>
          <a:r>
            <a:rPr lang="es-ES" b="0" i="0" dirty="0"/>
            <a:t> y el </a:t>
          </a:r>
          <a:r>
            <a:rPr lang="es-ES" b="1" i="0" dirty="0"/>
            <a:t>engaño</a:t>
          </a:r>
          <a:r>
            <a:rPr lang="es-ES" dirty="0"/>
            <a:t>.</a:t>
          </a:r>
        </a:p>
      </dgm:t>
    </dgm:pt>
    <dgm:pt modelId="{8D9CB646-4D29-42A6-A980-E01BE60E7A06}" type="parTrans" cxnId="{4E12B68C-E7CF-4083-AAB5-D6236DA21D51}">
      <dgm:prSet/>
      <dgm:spPr/>
      <dgm:t>
        <a:bodyPr/>
        <a:lstStyle/>
        <a:p>
          <a:endParaRPr lang="es-ES"/>
        </a:p>
      </dgm:t>
    </dgm:pt>
    <dgm:pt modelId="{488CF5BA-2BCC-4D37-A12E-C82FC6BF84B5}" type="sibTrans" cxnId="{4E12B68C-E7CF-4083-AAB5-D6236DA21D51}">
      <dgm:prSet/>
      <dgm:spPr/>
      <dgm:t>
        <a:bodyPr/>
        <a:lstStyle/>
        <a:p>
          <a:endParaRPr lang="es-ES"/>
        </a:p>
      </dgm:t>
    </dgm:pt>
    <dgm:pt modelId="{94554D67-11D4-45AF-806F-FDE6FE9B89EB}">
      <dgm:prSet/>
      <dgm:spPr/>
      <dgm:t>
        <a:bodyPr/>
        <a:lstStyle/>
        <a:p>
          <a:r>
            <a:rPr lang="es-ES" b="0" i="0" dirty="0"/>
            <a:t>El objetivo principal es </a:t>
          </a:r>
          <a:r>
            <a:rPr lang="es-ES" b="1" i="0" dirty="0"/>
            <a:t>robar información privada</a:t>
          </a:r>
          <a:r>
            <a:rPr lang="es-ES" b="0" i="0" dirty="0"/>
            <a:t> de las víctimas</a:t>
          </a:r>
          <a:endParaRPr lang="es-ES" dirty="0"/>
        </a:p>
      </dgm:t>
    </dgm:pt>
    <dgm:pt modelId="{14D1A7AA-3A72-4922-8185-0947EF8A7E12}" type="parTrans" cxnId="{E6FBEB17-4878-4B02-B34F-FA8049FD96FD}">
      <dgm:prSet/>
      <dgm:spPr/>
      <dgm:t>
        <a:bodyPr/>
        <a:lstStyle/>
        <a:p>
          <a:endParaRPr lang="es-ES"/>
        </a:p>
      </dgm:t>
    </dgm:pt>
    <dgm:pt modelId="{C0712721-7897-47CC-B36F-80892CDC7C3D}" type="sibTrans" cxnId="{E6FBEB17-4878-4B02-B34F-FA8049FD96FD}">
      <dgm:prSet/>
      <dgm:spPr/>
      <dgm:t>
        <a:bodyPr/>
        <a:lstStyle/>
        <a:p>
          <a:endParaRPr lang="es-ES"/>
        </a:p>
      </dgm:t>
    </dgm:pt>
    <dgm:pt modelId="{C65CA2F7-896F-4294-B357-D70C1125E149}">
      <dgm:prSet/>
      <dgm:spPr/>
      <dgm:t>
        <a:bodyPr/>
        <a:lstStyle/>
        <a:p>
          <a:r>
            <a:rPr lang="es-ES" b="0" i="0" dirty="0"/>
            <a:t>Los atacantes suelen crear una </a:t>
          </a:r>
          <a:r>
            <a:rPr lang="es-ES" b="1" i="0" dirty="0"/>
            <a:t>urgencia</a:t>
          </a:r>
          <a:r>
            <a:rPr lang="es-ES" b="0" i="0" dirty="0"/>
            <a:t> o una sensación de </a:t>
          </a:r>
          <a:r>
            <a:rPr lang="es-ES" b="1" i="0" dirty="0"/>
            <a:t>importancia</a:t>
          </a:r>
          <a:r>
            <a:rPr lang="es-ES" b="0" i="0" dirty="0"/>
            <a:t> en los mensajes</a:t>
          </a:r>
          <a:endParaRPr lang="es-ES" dirty="0"/>
        </a:p>
      </dgm:t>
    </dgm:pt>
    <dgm:pt modelId="{1BF91047-7ECC-458E-9EF3-F90D9FC966AF}" type="parTrans" cxnId="{2C1C9893-8F4B-4710-99F9-C5DDF934401B}">
      <dgm:prSet/>
      <dgm:spPr/>
      <dgm:t>
        <a:bodyPr/>
        <a:lstStyle/>
        <a:p>
          <a:endParaRPr lang="es-ES"/>
        </a:p>
      </dgm:t>
    </dgm:pt>
    <dgm:pt modelId="{13B9BCBC-5458-457A-AD58-FFADCC22DF2D}" type="sibTrans" cxnId="{2C1C9893-8F4B-4710-99F9-C5DDF934401B}">
      <dgm:prSet/>
      <dgm:spPr/>
      <dgm:t>
        <a:bodyPr/>
        <a:lstStyle/>
        <a:p>
          <a:endParaRPr lang="es-ES"/>
        </a:p>
      </dgm:t>
    </dgm:pt>
    <dgm:pt modelId="{094E92E9-B562-4973-B27A-A4DF352C3E0F}" type="pres">
      <dgm:prSet presAssocID="{306E5FBF-4147-4626-A5A2-88FF644A3BBD}" presName="linear" presStyleCnt="0">
        <dgm:presLayoutVars>
          <dgm:dir/>
          <dgm:resizeHandles val="exact"/>
        </dgm:presLayoutVars>
      </dgm:prSet>
      <dgm:spPr/>
    </dgm:pt>
    <dgm:pt modelId="{866E770E-C0BA-43E6-8C1A-99BD030DB3F9}" type="pres">
      <dgm:prSet presAssocID="{ABB2C9B3-EE61-4212-9499-4F66157D559B}" presName="comp" presStyleCnt="0"/>
      <dgm:spPr/>
    </dgm:pt>
    <dgm:pt modelId="{4CF7987E-F3A0-4528-B2F0-841D07834CFC}" type="pres">
      <dgm:prSet presAssocID="{ABB2C9B3-EE61-4212-9499-4F66157D559B}" presName="box" presStyleLbl="node1" presStyleIdx="0" presStyleCnt="1" custLinFactNeighborX="-895"/>
      <dgm:spPr/>
    </dgm:pt>
    <dgm:pt modelId="{DE56651C-3156-41B1-BBEE-94D07D9B1A93}" type="pres">
      <dgm:prSet presAssocID="{ABB2C9B3-EE61-4212-9499-4F66157D559B}" presName="img" presStyleLbl="fgImgPlace1" presStyleIdx="0" presStyleCnt="1"/>
      <dgm:spPr>
        <a:blipFill rotWithShape="1">
          <a:blip xmlns:r="http://schemas.openxmlformats.org/officeDocument/2006/relationships" r:embed="rId1"/>
          <a:srcRect/>
          <a:stretch>
            <a:fillRect l="-68000" r="-68000"/>
          </a:stretch>
        </a:blipFill>
      </dgm:spPr>
    </dgm:pt>
    <dgm:pt modelId="{0C0818A2-FD7D-46C3-82D4-CD2D8E6A4974}" type="pres">
      <dgm:prSet presAssocID="{ABB2C9B3-EE61-4212-9499-4F66157D559B}" presName="text" presStyleLbl="node1" presStyleIdx="0" presStyleCnt="1">
        <dgm:presLayoutVars>
          <dgm:bulletEnabled val="1"/>
        </dgm:presLayoutVars>
      </dgm:prSet>
      <dgm:spPr/>
    </dgm:pt>
  </dgm:ptLst>
  <dgm:cxnLst>
    <dgm:cxn modelId="{03BCCD00-CEAF-4325-A24C-9F465C9AD882}" type="presOf" srcId="{ABB2C9B3-EE61-4212-9499-4F66157D559B}" destId="{4CF7987E-F3A0-4528-B2F0-841D07834CFC}" srcOrd="0" destOrd="0" presId="urn:microsoft.com/office/officeart/2005/8/layout/vList4"/>
    <dgm:cxn modelId="{3D143012-09BB-49E9-B056-22B1F38A20FC}" type="presOf" srcId="{94554D67-11D4-45AF-806F-FDE6FE9B89EB}" destId="{4CF7987E-F3A0-4528-B2F0-841D07834CFC}" srcOrd="0" destOrd="2" presId="urn:microsoft.com/office/officeart/2005/8/layout/vList4"/>
    <dgm:cxn modelId="{34FDF214-439E-4182-ABA2-A8C7A3F869C7}" type="presOf" srcId="{516F49F3-1BB3-4642-B1E7-A5C78C712D96}" destId="{0C0818A2-FD7D-46C3-82D4-CD2D8E6A4974}" srcOrd="1" destOrd="1" presId="urn:microsoft.com/office/officeart/2005/8/layout/vList4"/>
    <dgm:cxn modelId="{E6FBEB17-4878-4B02-B34F-FA8049FD96FD}" srcId="{ABB2C9B3-EE61-4212-9499-4F66157D559B}" destId="{94554D67-11D4-45AF-806F-FDE6FE9B89EB}" srcOrd="1" destOrd="0" parTransId="{14D1A7AA-3A72-4922-8185-0947EF8A7E12}" sibTransId="{C0712721-7897-47CC-B36F-80892CDC7C3D}"/>
    <dgm:cxn modelId="{F43C061D-3714-424A-AD61-C6EECCC24E45}" type="presOf" srcId="{C65CA2F7-896F-4294-B357-D70C1125E149}" destId="{0C0818A2-FD7D-46C3-82D4-CD2D8E6A4974}" srcOrd="1" destOrd="3" presId="urn:microsoft.com/office/officeart/2005/8/layout/vList4"/>
    <dgm:cxn modelId="{363D707A-34CA-4DC7-B4A4-6E3DDD8899BD}" type="presOf" srcId="{94554D67-11D4-45AF-806F-FDE6FE9B89EB}" destId="{0C0818A2-FD7D-46C3-82D4-CD2D8E6A4974}" srcOrd="1" destOrd="2" presId="urn:microsoft.com/office/officeart/2005/8/layout/vList4"/>
    <dgm:cxn modelId="{4E12B68C-E7CF-4083-AAB5-D6236DA21D51}" srcId="{ABB2C9B3-EE61-4212-9499-4F66157D559B}" destId="{516F49F3-1BB3-4642-B1E7-A5C78C712D96}" srcOrd="0" destOrd="0" parTransId="{8D9CB646-4D29-42A6-A980-E01BE60E7A06}" sibTransId="{488CF5BA-2BCC-4D37-A12E-C82FC6BF84B5}"/>
    <dgm:cxn modelId="{2C1C9893-8F4B-4710-99F9-C5DDF934401B}" srcId="{ABB2C9B3-EE61-4212-9499-4F66157D559B}" destId="{C65CA2F7-896F-4294-B357-D70C1125E149}" srcOrd="2" destOrd="0" parTransId="{1BF91047-7ECC-458E-9EF3-F90D9FC966AF}" sibTransId="{13B9BCBC-5458-457A-AD58-FFADCC22DF2D}"/>
    <dgm:cxn modelId="{983B669B-CF64-44D8-B887-241C5F216A95}" srcId="{306E5FBF-4147-4626-A5A2-88FF644A3BBD}" destId="{ABB2C9B3-EE61-4212-9499-4F66157D559B}" srcOrd="0" destOrd="0" parTransId="{36E8CC77-D808-4D2C-9E30-923907E000B9}" sibTransId="{3CA8395A-0C54-4C84-903A-243BC2B73615}"/>
    <dgm:cxn modelId="{328702A6-5C47-4049-8170-C9C8E44BD71F}" type="presOf" srcId="{ABB2C9B3-EE61-4212-9499-4F66157D559B}" destId="{0C0818A2-FD7D-46C3-82D4-CD2D8E6A4974}" srcOrd="1" destOrd="0" presId="urn:microsoft.com/office/officeart/2005/8/layout/vList4"/>
    <dgm:cxn modelId="{3DCCA8C6-3E26-4AC9-AF9F-6BC8642D8191}" type="presOf" srcId="{306E5FBF-4147-4626-A5A2-88FF644A3BBD}" destId="{094E92E9-B562-4973-B27A-A4DF352C3E0F}" srcOrd="0" destOrd="0" presId="urn:microsoft.com/office/officeart/2005/8/layout/vList4"/>
    <dgm:cxn modelId="{F45D35EB-C105-42F2-89B0-44DC65714262}" type="presOf" srcId="{516F49F3-1BB3-4642-B1E7-A5C78C712D96}" destId="{4CF7987E-F3A0-4528-B2F0-841D07834CFC}" srcOrd="0" destOrd="1" presId="urn:microsoft.com/office/officeart/2005/8/layout/vList4"/>
    <dgm:cxn modelId="{FFAC99EB-504E-445D-A07E-7E3D4D0A1523}" type="presOf" srcId="{C65CA2F7-896F-4294-B357-D70C1125E149}" destId="{4CF7987E-F3A0-4528-B2F0-841D07834CFC}" srcOrd="0" destOrd="3" presId="urn:microsoft.com/office/officeart/2005/8/layout/vList4"/>
    <dgm:cxn modelId="{84FF3EE7-FDDC-4285-9699-2AC2DEEC4F83}" type="presParOf" srcId="{094E92E9-B562-4973-B27A-A4DF352C3E0F}" destId="{866E770E-C0BA-43E6-8C1A-99BD030DB3F9}" srcOrd="0" destOrd="0" presId="urn:microsoft.com/office/officeart/2005/8/layout/vList4"/>
    <dgm:cxn modelId="{2C896834-EAB7-45E2-B00F-40E47AB28C64}" type="presParOf" srcId="{866E770E-C0BA-43E6-8C1A-99BD030DB3F9}" destId="{4CF7987E-F3A0-4528-B2F0-841D07834CFC}" srcOrd="0" destOrd="0" presId="urn:microsoft.com/office/officeart/2005/8/layout/vList4"/>
    <dgm:cxn modelId="{A22ABAF9-A86B-4508-BA84-9678F080F17F}" type="presParOf" srcId="{866E770E-C0BA-43E6-8C1A-99BD030DB3F9}" destId="{DE56651C-3156-41B1-BBEE-94D07D9B1A93}" srcOrd="1" destOrd="0" presId="urn:microsoft.com/office/officeart/2005/8/layout/vList4"/>
    <dgm:cxn modelId="{1132763A-AD63-4206-8C10-FE7F56543F68}" type="presParOf" srcId="{866E770E-C0BA-43E6-8C1A-99BD030DB3F9}" destId="{0C0818A2-FD7D-46C3-82D4-CD2D8E6A497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dirty="0"/>
            <a:t>El informe IC3 FBI </a:t>
          </a:r>
          <a:r>
            <a:rPr lang="es-ES" dirty="0" err="1"/>
            <a:t>Crime</a:t>
          </a:r>
          <a:r>
            <a:rPr lang="es-ES" dirty="0"/>
            <a:t> reveló una pérdida de unos </a:t>
          </a:r>
          <a:r>
            <a:rPr lang="es-ES" b="1" dirty="0"/>
            <a:t>52 millones de dólares</a:t>
          </a:r>
          <a:r>
            <a:rPr lang="es-ES" dirty="0"/>
            <a:t> por estafas de phishing.</a:t>
          </a:r>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0D9C1B13-46C6-4416-BED1-3173198F6211}">
      <dgm:prSet phldrT="[Texto]"/>
      <dgm:spPr/>
      <dgm:t>
        <a:bodyPr/>
        <a:lstStyle/>
        <a:p>
          <a:r>
            <a:rPr lang="es-ES" dirty="0"/>
            <a:t>El phishing fue el tipo de </a:t>
          </a:r>
          <a:r>
            <a:rPr lang="es-ES" b="1" dirty="0"/>
            <a:t>delito más común</a:t>
          </a:r>
          <a:r>
            <a:rPr lang="es-ES" dirty="0"/>
            <a:t>.</a:t>
          </a:r>
        </a:p>
      </dgm:t>
    </dgm:pt>
    <dgm:pt modelId="{095CB31D-2FEF-4AD7-BF58-E65D34379FD6}" type="parTrans" cxnId="{3A277754-BEE5-4036-BBFE-699DFD529C84}">
      <dgm:prSet/>
      <dgm:spPr/>
      <dgm:t>
        <a:bodyPr/>
        <a:lstStyle/>
        <a:p>
          <a:endParaRPr lang="es-ES"/>
        </a:p>
      </dgm:t>
    </dgm:pt>
    <dgm:pt modelId="{885E9F78-8483-4601-A1CA-BE760D5076F3}" type="sibTrans" cxnId="{3A277754-BEE5-4036-BBFE-699DFD529C84}">
      <dgm:prSet/>
      <dgm:spPr/>
      <dgm:t>
        <a:bodyPr/>
        <a:lstStyle/>
        <a:p>
          <a:endParaRPr lang="es-ES"/>
        </a:p>
      </dgm:t>
    </dgm:pt>
    <dgm:pt modelId="{89F3E1D3-067D-46AF-B7B9-322EDB31566F}" type="pres">
      <dgm:prSet presAssocID="{DB302909-B449-4911-ACF9-42E7E5F4AF46}" presName="vert0" presStyleCnt="0">
        <dgm:presLayoutVars>
          <dgm:dir/>
          <dgm:animOne val="branch"/>
          <dgm:animLvl val="lvl"/>
        </dgm:presLayoutVars>
      </dgm:prSet>
      <dgm:spPr/>
    </dgm:pt>
    <dgm:pt modelId="{0D79449C-DFF0-45D9-BC83-9BA14679A4FC}" type="pres">
      <dgm:prSet presAssocID="{0A71971A-5C1E-4265-9C45-D7E9E0B922E2}" presName="thickLine" presStyleLbl="alignNode1" presStyleIdx="0" presStyleCnt="2"/>
      <dgm:spPr/>
    </dgm:pt>
    <dgm:pt modelId="{EAC5EFBD-D906-483C-8B82-06800DE77E10}" type="pres">
      <dgm:prSet presAssocID="{0A71971A-5C1E-4265-9C45-D7E9E0B922E2}" presName="horz1" presStyleCnt="0"/>
      <dgm:spPr/>
    </dgm:pt>
    <dgm:pt modelId="{69E4D589-0FFE-4C04-A6D5-DD96DF9FAD5D}" type="pres">
      <dgm:prSet presAssocID="{0A71971A-5C1E-4265-9C45-D7E9E0B922E2}" presName="tx1" presStyleLbl="revTx" presStyleIdx="0" presStyleCnt="2"/>
      <dgm:spPr/>
    </dgm:pt>
    <dgm:pt modelId="{573CFA1D-B06E-429A-B6D0-2B33A3592BA5}" type="pres">
      <dgm:prSet presAssocID="{0A71971A-5C1E-4265-9C45-D7E9E0B922E2}" presName="vert1" presStyleCnt="0"/>
      <dgm:spPr/>
    </dgm:pt>
    <dgm:pt modelId="{BD0DD55D-52EA-4CD5-9134-ABB9C6BA0517}" type="pres">
      <dgm:prSet presAssocID="{0D9C1B13-46C6-4416-BED1-3173198F6211}" presName="thickLine" presStyleLbl="alignNode1" presStyleIdx="1" presStyleCnt="2"/>
      <dgm:spPr/>
    </dgm:pt>
    <dgm:pt modelId="{BB0A9DB9-751F-4B9F-8610-F49B926C71FF}" type="pres">
      <dgm:prSet presAssocID="{0D9C1B13-46C6-4416-BED1-3173198F6211}" presName="horz1" presStyleCnt="0"/>
      <dgm:spPr/>
    </dgm:pt>
    <dgm:pt modelId="{5EF2E5C6-30FF-4DDA-AF7E-7F082EA4D6D5}" type="pres">
      <dgm:prSet presAssocID="{0D9C1B13-46C6-4416-BED1-3173198F6211}" presName="tx1" presStyleLbl="revTx" presStyleIdx="1" presStyleCnt="2"/>
      <dgm:spPr/>
    </dgm:pt>
    <dgm:pt modelId="{95C37322-0BD8-4BD1-8130-C3662D296898}" type="pres">
      <dgm:prSet presAssocID="{0D9C1B13-46C6-4416-BED1-3173198F6211}" presName="vert1" presStyleCnt="0"/>
      <dgm:spPr/>
    </dgm:pt>
  </dgm:ptLst>
  <dgm:cxnLst>
    <dgm:cxn modelId="{08A4DE20-2172-4D09-BB42-D78DD567689B}" type="presOf" srcId="{0D9C1B13-46C6-4416-BED1-3173198F6211}" destId="{5EF2E5C6-30FF-4DDA-AF7E-7F082EA4D6D5}" srcOrd="0" destOrd="0" presId="urn:microsoft.com/office/officeart/2008/layout/LinedList"/>
    <dgm:cxn modelId="{3A277754-BEE5-4036-BBFE-699DFD529C84}" srcId="{DB302909-B449-4911-ACF9-42E7E5F4AF46}" destId="{0D9C1B13-46C6-4416-BED1-3173198F6211}" srcOrd="1" destOrd="0" parTransId="{095CB31D-2FEF-4AD7-BF58-E65D34379FD6}" sibTransId="{885E9F78-8483-4601-A1CA-BE760D5076F3}"/>
    <dgm:cxn modelId="{81F8B7B6-9427-40CA-8806-47EB311E0C62}" type="presOf" srcId="{0A71971A-5C1E-4265-9C45-D7E9E0B922E2}" destId="{69E4D589-0FFE-4C04-A6D5-DD96DF9FAD5D}" srcOrd="0" destOrd="0" presId="urn:microsoft.com/office/officeart/2008/layout/LinedList"/>
    <dgm:cxn modelId="{2C823EC3-BAD6-4EDF-B94E-3C205D64BFD3}" srcId="{DB302909-B449-4911-ACF9-42E7E5F4AF46}" destId="{0A71971A-5C1E-4265-9C45-D7E9E0B922E2}" srcOrd="0" destOrd="0" parTransId="{5C222DF2-A15A-45DA-9F0D-332F9A9EC23B}" sibTransId="{2EFB0E75-7F23-42D0-8C16-FD83637EAC5E}"/>
    <dgm:cxn modelId="{F1647BCC-096A-4030-8DCF-4A12F803A47C}" type="presOf" srcId="{DB302909-B449-4911-ACF9-42E7E5F4AF46}" destId="{89F3E1D3-067D-46AF-B7B9-322EDB31566F}" srcOrd="0" destOrd="0" presId="urn:microsoft.com/office/officeart/2008/layout/LinedList"/>
    <dgm:cxn modelId="{9940D7A4-35AC-4AB3-A5B1-BCCC5C8D63C6}" type="presParOf" srcId="{89F3E1D3-067D-46AF-B7B9-322EDB31566F}" destId="{0D79449C-DFF0-45D9-BC83-9BA14679A4FC}" srcOrd="0" destOrd="0" presId="urn:microsoft.com/office/officeart/2008/layout/LinedList"/>
    <dgm:cxn modelId="{CF384D71-FA71-4B4F-BE75-6C72C8077C8F}" type="presParOf" srcId="{89F3E1D3-067D-46AF-B7B9-322EDB31566F}" destId="{EAC5EFBD-D906-483C-8B82-06800DE77E10}" srcOrd="1" destOrd="0" presId="urn:microsoft.com/office/officeart/2008/layout/LinedList"/>
    <dgm:cxn modelId="{B861D429-0640-43F8-91B0-4AB693737250}" type="presParOf" srcId="{EAC5EFBD-D906-483C-8B82-06800DE77E10}" destId="{69E4D589-0FFE-4C04-A6D5-DD96DF9FAD5D}" srcOrd="0" destOrd="0" presId="urn:microsoft.com/office/officeart/2008/layout/LinedList"/>
    <dgm:cxn modelId="{3E7D32D6-E155-4DC3-80AA-6CE37C51FED6}" type="presParOf" srcId="{EAC5EFBD-D906-483C-8B82-06800DE77E10}" destId="{573CFA1D-B06E-429A-B6D0-2B33A3592BA5}" srcOrd="1" destOrd="0" presId="urn:microsoft.com/office/officeart/2008/layout/LinedList"/>
    <dgm:cxn modelId="{26A232F2-C04E-45BA-A75B-F8152E491314}" type="presParOf" srcId="{89F3E1D3-067D-46AF-B7B9-322EDB31566F}" destId="{BD0DD55D-52EA-4CD5-9134-ABB9C6BA0517}" srcOrd="2" destOrd="0" presId="urn:microsoft.com/office/officeart/2008/layout/LinedList"/>
    <dgm:cxn modelId="{6376985B-8756-4FD7-96D0-E6ACC0F00273}" type="presParOf" srcId="{89F3E1D3-067D-46AF-B7B9-322EDB31566F}" destId="{BB0A9DB9-751F-4B9F-8610-F49B926C71FF}" srcOrd="3" destOrd="0" presId="urn:microsoft.com/office/officeart/2008/layout/LinedList"/>
    <dgm:cxn modelId="{A3A26DF0-D75E-48F6-B3EA-425E007367AE}" type="presParOf" srcId="{BB0A9DB9-751F-4B9F-8610-F49B926C71FF}" destId="{5EF2E5C6-30FF-4DDA-AF7E-7F082EA4D6D5}" srcOrd="0" destOrd="0" presId="urn:microsoft.com/office/officeart/2008/layout/LinedList"/>
    <dgm:cxn modelId="{466A0DE8-602B-402B-AF24-EF1EFDF11A91}" type="presParOf" srcId="{BB0A9DB9-751F-4B9F-8610-F49B926C71FF}" destId="{95C37322-0BD8-4BD1-8130-C3662D29689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dirty="0"/>
            <a:t>Según el informe 2023 de IBM, los ataques de phishing fueron </a:t>
          </a:r>
          <a:r>
            <a:rPr lang="es-ES" b="1" dirty="0"/>
            <a:t>la segunda </a:t>
          </a:r>
          <a:r>
            <a:rPr lang="es-ES" dirty="0"/>
            <a:t>fuente más costosa de credenciales comprometidas.</a:t>
          </a:r>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0D9C1B13-46C6-4416-BED1-3173198F6211}">
      <dgm:prSet phldrT="[Texto]"/>
      <dgm:spPr/>
      <dgm:t>
        <a:bodyPr/>
        <a:lstStyle/>
        <a:p>
          <a:r>
            <a:rPr lang="es-ES" dirty="0"/>
            <a:t>Hacer frente a la amenaza de un solo correo electrónico de phishing lleva </a:t>
          </a:r>
          <a:r>
            <a:rPr lang="es-ES" b="1" dirty="0"/>
            <a:t>27,5</a:t>
          </a:r>
          <a:r>
            <a:rPr lang="es-ES" dirty="0"/>
            <a:t> </a:t>
          </a:r>
          <a:r>
            <a:rPr lang="es-ES" b="1" dirty="0"/>
            <a:t>minutos</a:t>
          </a:r>
          <a:r>
            <a:rPr lang="es-ES" dirty="0"/>
            <a:t>, con un coste de </a:t>
          </a:r>
          <a:r>
            <a:rPr lang="es-ES" b="1" dirty="0"/>
            <a:t>31,32</a:t>
          </a:r>
          <a:r>
            <a:rPr lang="es-ES" dirty="0"/>
            <a:t> </a:t>
          </a:r>
          <a:r>
            <a:rPr lang="es-ES" b="1" dirty="0"/>
            <a:t>dólares</a:t>
          </a:r>
          <a:r>
            <a:rPr lang="es-ES" dirty="0"/>
            <a:t> por mensaje de phishing</a:t>
          </a:r>
        </a:p>
      </dgm:t>
    </dgm:pt>
    <dgm:pt modelId="{095CB31D-2FEF-4AD7-BF58-E65D34379FD6}" type="parTrans" cxnId="{3A277754-BEE5-4036-BBFE-699DFD529C84}">
      <dgm:prSet/>
      <dgm:spPr/>
      <dgm:t>
        <a:bodyPr/>
        <a:lstStyle/>
        <a:p>
          <a:endParaRPr lang="es-ES"/>
        </a:p>
      </dgm:t>
    </dgm:pt>
    <dgm:pt modelId="{885E9F78-8483-4601-A1CA-BE760D5076F3}" type="sibTrans" cxnId="{3A277754-BEE5-4036-BBFE-699DFD529C84}">
      <dgm:prSet/>
      <dgm:spPr/>
      <dgm:t>
        <a:bodyPr/>
        <a:lstStyle/>
        <a:p>
          <a:endParaRPr lang="es-ES"/>
        </a:p>
      </dgm:t>
    </dgm:pt>
    <dgm:pt modelId="{FD99979A-CDC9-4FBA-9FB5-C3FCF2A5D393}">
      <dgm:prSet phldrT="[Texto]"/>
      <dgm:spPr/>
      <dgm:t>
        <a:bodyPr/>
        <a:lstStyle/>
        <a:p>
          <a:r>
            <a:rPr lang="es-ES" b="0" i="0" dirty="0"/>
            <a:t>El coste medio mundial de un ataque de phishing es </a:t>
          </a:r>
          <a:r>
            <a:rPr lang="es-ES" b="1" i="0" dirty="0"/>
            <a:t>4,45 millones de dólares</a:t>
          </a:r>
          <a:r>
            <a:rPr lang="es-ES" b="0" i="0" dirty="0"/>
            <a:t>.</a:t>
          </a:r>
          <a:endParaRPr lang="es-ES" dirty="0"/>
        </a:p>
      </dgm:t>
    </dgm:pt>
    <dgm:pt modelId="{B41D82E0-935E-48B5-856C-27103BADE7F7}" type="parTrans" cxnId="{4903FDB6-F0D1-4426-9886-B83B37E107FB}">
      <dgm:prSet/>
      <dgm:spPr/>
      <dgm:t>
        <a:bodyPr/>
        <a:lstStyle/>
        <a:p>
          <a:endParaRPr lang="es-ES"/>
        </a:p>
      </dgm:t>
    </dgm:pt>
    <dgm:pt modelId="{8FF98946-5A52-46C6-B258-02F731CB86BD}" type="sibTrans" cxnId="{4903FDB6-F0D1-4426-9886-B83B37E107FB}">
      <dgm:prSet/>
      <dgm:spPr/>
      <dgm:t>
        <a:bodyPr/>
        <a:lstStyle/>
        <a:p>
          <a:endParaRPr lang="es-ES"/>
        </a:p>
      </dgm:t>
    </dgm:pt>
    <dgm:pt modelId="{89F3E1D3-067D-46AF-B7B9-322EDB31566F}" type="pres">
      <dgm:prSet presAssocID="{DB302909-B449-4911-ACF9-42E7E5F4AF46}" presName="vert0" presStyleCnt="0">
        <dgm:presLayoutVars>
          <dgm:dir/>
          <dgm:animOne val="branch"/>
          <dgm:animLvl val="lvl"/>
        </dgm:presLayoutVars>
      </dgm:prSet>
      <dgm:spPr/>
    </dgm:pt>
    <dgm:pt modelId="{0D79449C-DFF0-45D9-BC83-9BA14679A4FC}" type="pres">
      <dgm:prSet presAssocID="{0A71971A-5C1E-4265-9C45-D7E9E0B922E2}" presName="thickLine" presStyleLbl="alignNode1" presStyleIdx="0" presStyleCnt="3"/>
      <dgm:spPr/>
    </dgm:pt>
    <dgm:pt modelId="{EAC5EFBD-D906-483C-8B82-06800DE77E10}" type="pres">
      <dgm:prSet presAssocID="{0A71971A-5C1E-4265-9C45-D7E9E0B922E2}" presName="horz1" presStyleCnt="0"/>
      <dgm:spPr/>
    </dgm:pt>
    <dgm:pt modelId="{69E4D589-0FFE-4C04-A6D5-DD96DF9FAD5D}" type="pres">
      <dgm:prSet presAssocID="{0A71971A-5C1E-4265-9C45-D7E9E0B922E2}" presName="tx1" presStyleLbl="revTx" presStyleIdx="0" presStyleCnt="3"/>
      <dgm:spPr/>
    </dgm:pt>
    <dgm:pt modelId="{573CFA1D-B06E-429A-B6D0-2B33A3592BA5}" type="pres">
      <dgm:prSet presAssocID="{0A71971A-5C1E-4265-9C45-D7E9E0B922E2}" presName="vert1" presStyleCnt="0"/>
      <dgm:spPr/>
    </dgm:pt>
    <dgm:pt modelId="{0FE3C02D-64B8-4694-A4B7-999FFE2D2A0F}" type="pres">
      <dgm:prSet presAssocID="{FD99979A-CDC9-4FBA-9FB5-C3FCF2A5D393}" presName="thickLine" presStyleLbl="alignNode1" presStyleIdx="1" presStyleCnt="3"/>
      <dgm:spPr/>
    </dgm:pt>
    <dgm:pt modelId="{6CFF80F9-DB53-4297-A617-3FB1520ADDC1}" type="pres">
      <dgm:prSet presAssocID="{FD99979A-CDC9-4FBA-9FB5-C3FCF2A5D393}" presName="horz1" presStyleCnt="0"/>
      <dgm:spPr/>
    </dgm:pt>
    <dgm:pt modelId="{8188F871-A730-4BF0-9235-5DD4D35EAE13}" type="pres">
      <dgm:prSet presAssocID="{FD99979A-CDC9-4FBA-9FB5-C3FCF2A5D393}" presName="tx1" presStyleLbl="revTx" presStyleIdx="1" presStyleCnt="3"/>
      <dgm:spPr/>
    </dgm:pt>
    <dgm:pt modelId="{E8A7384F-3E17-4080-9B10-52D5F78065BE}" type="pres">
      <dgm:prSet presAssocID="{FD99979A-CDC9-4FBA-9FB5-C3FCF2A5D393}" presName="vert1" presStyleCnt="0"/>
      <dgm:spPr/>
    </dgm:pt>
    <dgm:pt modelId="{BD0DD55D-52EA-4CD5-9134-ABB9C6BA0517}" type="pres">
      <dgm:prSet presAssocID="{0D9C1B13-46C6-4416-BED1-3173198F6211}" presName="thickLine" presStyleLbl="alignNode1" presStyleIdx="2" presStyleCnt="3"/>
      <dgm:spPr/>
    </dgm:pt>
    <dgm:pt modelId="{BB0A9DB9-751F-4B9F-8610-F49B926C71FF}" type="pres">
      <dgm:prSet presAssocID="{0D9C1B13-46C6-4416-BED1-3173198F6211}" presName="horz1" presStyleCnt="0"/>
      <dgm:spPr/>
    </dgm:pt>
    <dgm:pt modelId="{5EF2E5C6-30FF-4DDA-AF7E-7F082EA4D6D5}" type="pres">
      <dgm:prSet presAssocID="{0D9C1B13-46C6-4416-BED1-3173198F6211}" presName="tx1" presStyleLbl="revTx" presStyleIdx="2" presStyleCnt="3"/>
      <dgm:spPr/>
    </dgm:pt>
    <dgm:pt modelId="{95C37322-0BD8-4BD1-8130-C3662D296898}" type="pres">
      <dgm:prSet presAssocID="{0D9C1B13-46C6-4416-BED1-3173198F6211}" presName="vert1" presStyleCnt="0"/>
      <dgm:spPr/>
    </dgm:pt>
  </dgm:ptLst>
  <dgm:cxnLst>
    <dgm:cxn modelId="{08A4DE20-2172-4D09-BB42-D78DD567689B}" type="presOf" srcId="{0D9C1B13-46C6-4416-BED1-3173198F6211}" destId="{5EF2E5C6-30FF-4DDA-AF7E-7F082EA4D6D5}" srcOrd="0" destOrd="0" presId="urn:microsoft.com/office/officeart/2008/layout/LinedList"/>
    <dgm:cxn modelId="{3A277754-BEE5-4036-BBFE-699DFD529C84}" srcId="{DB302909-B449-4911-ACF9-42E7E5F4AF46}" destId="{0D9C1B13-46C6-4416-BED1-3173198F6211}" srcOrd="2" destOrd="0" parTransId="{095CB31D-2FEF-4AD7-BF58-E65D34379FD6}" sibTransId="{885E9F78-8483-4601-A1CA-BE760D5076F3}"/>
    <dgm:cxn modelId="{5DD345B5-60DA-40A3-AA97-75C6A2A94206}" type="presOf" srcId="{FD99979A-CDC9-4FBA-9FB5-C3FCF2A5D393}" destId="{8188F871-A730-4BF0-9235-5DD4D35EAE13}" srcOrd="0" destOrd="0" presId="urn:microsoft.com/office/officeart/2008/layout/LinedList"/>
    <dgm:cxn modelId="{81F8B7B6-9427-40CA-8806-47EB311E0C62}" type="presOf" srcId="{0A71971A-5C1E-4265-9C45-D7E9E0B922E2}" destId="{69E4D589-0FFE-4C04-A6D5-DD96DF9FAD5D}" srcOrd="0" destOrd="0" presId="urn:microsoft.com/office/officeart/2008/layout/LinedList"/>
    <dgm:cxn modelId="{4903FDB6-F0D1-4426-9886-B83B37E107FB}" srcId="{DB302909-B449-4911-ACF9-42E7E5F4AF46}" destId="{FD99979A-CDC9-4FBA-9FB5-C3FCF2A5D393}" srcOrd="1" destOrd="0" parTransId="{B41D82E0-935E-48B5-856C-27103BADE7F7}" sibTransId="{8FF98946-5A52-46C6-B258-02F731CB86BD}"/>
    <dgm:cxn modelId="{2C823EC3-BAD6-4EDF-B94E-3C205D64BFD3}" srcId="{DB302909-B449-4911-ACF9-42E7E5F4AF46}" destId="{0A71971A-5C1E-4265-9C45-D7E9E0B922E2}" srcOrd="0" destOrd="0" parTransId="{5C222DF2-A15A-45DA-9F0D-332F9A9EC23B}" sibTransId="{2EFB0E75-7F23-42D0-8C16-FD83637EAC5E}"/>
    <dgm:cxn modelId="{F1647BCC-096A-4030-8DCF-4A12F803A47C}" type="presOf" srcId="{DB302909-B449-4911-ACF9-42E7E5F4AF46}" destId="{89F3E1D3-067D-46AF-B7B9-322EDB31566F}" srcOrd="0" destOrd="0" presId="urn:microsoft.com/office/officeart/2008/layout/LinedList"/>
    <dgm:cxn modelId="{9940D7A4-35AC-4AB3-A5B1-BCCC5C8D63C6}" type="presParOf" srcId="{89F3E1D3-067D-46AF-B7B9-322EDB31566F}" destId="{0D79449C-DFF0-45D9-BC83-9BA14679A4FC}" srcOrd="0" destOrd="0" presId="urn:microsoft.com/office/officeart/2008/layout/LinedList"/>
    <dgm:cxn modelId="{CF384D71-FA71-4B4F-BE75-6C72C8077C8F}" type="presParOf" srcId="{89F3E1D3-067D-46AF-B7B9-322EDB31566F}" destId="{EAC5EFBD-D906-483C-8B82-06800DE77E10}" srcOrd="1" destOrd="0" presId="urn:microsoft.com/office/officeart/2008/layout/LinedList"/>
    <dgm:cxn modelId="{B861D429-0640-43F8-91B0-4AB693737250}" type="presParOf" srcId="{EAC5EFBD-D906-483C-8B82-06800DE77E10}" destId="{69E4D589-0FFE-4C04-A6D5-DD96DF9FAD5D}" srcOrd="0" destOrd="0" presId="urn:microsoft.com/office/officeart/2008/layout/LinedList"/>
    <dgm:cxn modelId="{3E7D32D6-E155-4DC3-80AA-6CE37C51FED6}" type="presParOf" srcId="{EAC5EFBD-D906-483C-8B82-06800DE77E10}" destId="{573CFA1D-B06E-429A-B6D0-2B33A3592BA5}" srcOrd="1" destOrd="0" presId="urn:microsoft.com/office/officeart/2008/layout/LinedList"/>
    <dgm:cxn modelId="{5FB17824-9C90-477C-8AB7-61AEAA7E02A8}" type="presParOf" srcId="{89F3E1D3-067D-46AF-B7B9-322EDB31566F}" destId="{0FE3C02D-64B8-4694-A4B7-999FFE2D2A0F}" srcOrd="2" destOrd="0" presId="urn:microsoft.com/office/officeart/2008/layout/LinedList"/>
    <dgm:cxn modelId="{5946AEE0-9B04-4A9B-A90A-1E7F401A24CD}" type="presParOf" srcId="{89F3E1D3-067D-46AF-B7B9-322EDB31566F}" destId="{6CFF80F9-DB53-4297-A617-3FB1520ADDC1}" srcOrd="3" destOrd="0" presId="urn:microsoft.com/office/officeart/2008/layout/LinedList"/>
    <dgm:cxn modelId="{1EA36820-78BB-4FBB-A727-E0F3197A76F2}" type="presParOf" srcId="{6CFF80F9-DB53-4297-A617-3FB1520ADDC1}" destId="{8188F871-A730-4BF0-9235-5DD4D35EAE13}" srcOrd="0" destOrd="0" presId="urn:microsoft.com/office/officeart/2008/layout/LinedList"/>
    <dgm:cxn modelId="{939C8C75-1592-4CAD-A281-33223A7E5A38}" type="presParOf" srcId="{6CFF80F9-DB53-4297-A617-3FB1520ADDC1}" destId="{E8A7384F-3E17-4080-9B10-52D5F78065BE}" srcOrd="1" destOrd="0" presId="urn:microsoft.com/office/officeart/2008/layout/LinedList"/>
    <dgm:cxn modelId="{26A232F2-C04E-45BA-A75B-F8152E491314}" type="presParOf" srcId="{89F3E1D3-067D-46AF-B7B9-322EDB31566F}" destId="{BD0DD55D-52EA-4CD5-9134-ABB9C6BA0517}" srcOrd="4" destOrd="0" presId="urn:microsoft.com/office/officeart/2008/layout/LinedList"/>
    <dgm:cxn modelId="{6376985B-8756-4FD7-96D0-E6ACC0F00273}" type="presParOf" srcId="{89F3E1D3-067D-46AF-B7B9-322EDB31566F}" destId="{BB0A9DB9-751F-4B9F-8610-F49B926C71FF}" srcOrd="5" destOrd="0" presId="urn:microsoft.com/office/officeart/2008/layout/LinedList"/>
    <dgm:cxn modelId="{A3A26DF0-D75E-48F6-B3EA-425E007367AE}" type="presParOf" srcId="{BB0A9DB9-751F-4B9F-8610-F49B926C71FF}" destId="{5EF2E5C6-30FF-4DDA-AF7E-7F082EA4D6D5}" srcOrd="0" destOrd="0" presId="urn:microsoft.com/office/officeart/2008/layout/LinedList"/>
    <dgm:cxn modelId="{466A0DE8-602B-402B-AF24-EF1EFDF11A91}" type="presParOf" srcId="{BB0A9DB9-751F-4B9F-8610-F49B926C71FF}" destId="{95C37322-0BD8-4BD1-8130-C3662D29689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48B19C3-FC56-4B4A-86DE-B48FB9D74D88}" type="doc">
      <dgm:prSet loTypeId="urn:microsoft.com/office/officeart/2005/8/layout/equation1" loCatId="process" qsTypeId="urn:microsoft.com/office/officeart/2005/8/quickstyle/simple1" qsCatId="simple" csTypeId="urn:microsoft.com/office/officeart/2005/8/colors/accent0_3" csCatId="mainScheme" phldr="1"/>
      <dgm:spPr/>
    </dgm:pt>
    <dgm:pt modelId="{60C10538-7E29-4BC8-B0FD-81C45CA5A37E}">
      <dgm:prSet phldrT="[Texto]"/>
      <dgm:spPr/>
      <dgm:t>
        <a:bodyPr/>
        <a:lstStyle/>
        <a:p>
          <a:r>
            <a:rPr lang="es-ES" dirty="0" err="1"/>
            <a:t>Cant</a:t>
          </a:r>
          <a:r>
            <a:rPr lang="es-ES" dirty="0"/>
            <a:t>. real perdida</a:t>
          </a:r>
        </a:p>
      </dgm:t>
    </dgm:pt>
    <dgm:pt modelId="{C8CFF108-8D34-4434-97E5-25353DEFCD51}" type="parTrans" cxnId="{C99D89B2-00F0-4908-BD87-CC6ED359F126}">
      <dgm:prSet/>
      <dgm:spPr/>
      <dgm:t>
        <a:bodyPr/>
        <a:lstStyle/>
        <a:p>
          <a:endParaRPr lang="es-ES"/>
        </a:p>
      </dgm:t>
    </dgm:pt>
    <dgm:pt modelId="{53AF9488-2944-4E59-BE45-854F613B0A87}" type="sibTrans" cxnId="{C99D89B2-00F0-4908-BD87-CC6ED359F126}">
      <dgm:prSet/>
      <dgm:spPr/>
      <dgm:t>
        <a:bodyPr/>
        <a:lstStyle/>
        <a:p>
          <a:endParaRPr lang="es-ES"/>
        </a:p>
      </dgm:t>
    </dgm:pt>
    <dgm:pt modelId="{BC1EEFAB-085A-4FEF-B388-2ACC39529CD2}">
      <dgm:prSet phldrT="[Texto]"/>
      <dgm:spPr/>
      <dgm:t>
        <a:bodyPr/>
        <a:lstStyle/>
        <a:p>
          <a:r>
            <a:rPr lang="es-ES" dirty="0" err="1"/>
            <a:t>Cant</a:t>
          </a:r>
          <a:r>
            <a:rPr lang="es-ES" dirty="0"/>
            <a:t>. gastada</a:t>
          </a:r>
        </a:p>
      </dgm:t>
    </dgm:pt>
    <dgm:pt modelId="{1650D575-E6CD-489B-8EFD-088E6997A5D7}" type="parTrans" cxnId="{2CBF0BBA-0138-4400-A204-5BC9F81DFA9D}">
      <dgm:prSet/>
      <dgm:spPr/>
      <dgm:t>
        <a:bodyPr/>
        <a:lstStyle/>
        <a:p>
          <a:endParaRPr lang="es-ES"/>
        </a:p>
      </dgm:t>
    </dgm:pt>
    <dgm:pt modelId="{CA2518BE-E869-4C81-AC70-D7FCD7DC3F77}" type="sibTrans" cxnId="{2CBF0BBA-0138-4400-A204-5BC9F81DFA9D}">
      <dgm:prSet/>
      <dgm:spPr/>
      <dgm:t>
        <a:bodyPr/>
        <a:lstStyle/>
        <a:p>
          <a:endParaRPr lang="es-ES"/>
        </a:p>
      </dgm:t>
    </dgm:pt>
    <dgm:pt modelId="{35F18500-E67C-4BCD-8C6D-23B7AC66945F}">
      <dgm:prSet phldrT="[Texto]"/>
      <dgm:spPr/>
      <dgm:t>
        <a:bodyPr/>
        <a:lstStyle/>
        <a:p>
          <a:r>
            <a:rPr lang="es-ES" dirty="0"/>
            <a:t>coste</a:t>
          </a:r>
        </a:p>
      </dgm:t>
    </dgm:pt>
    <dgm:pt modelId="{BA44DB0A-804C-4168-8E20-ACC816A35692}" type="parTrans" cxnId="{F9702D37-EE10-4703-B970-2FE1D86DFBF7}">
      <dgm:prSet/>
      <dgm:spPr/>
      <dgm:t>
        <a:bodyPr/>
        <a:lstStyle/>
        <a:p>
          <a:endParaRPr lang="es-ES"/>
        </a:p>
      </dgm:t>
    </dgm:pt>
    <dgm:pt modelId="{068BC8FA-19E6-469D-8F11-5A5CFF524C98}" type="sibTrans" cxnId="{F9702D37-EE10-4703-B970-2FE1D86DFBF7}">
      <dgm:prSet/>
      <dgm:spPr/>
      <dgm:t>
        <a:bodyPr/>
        <a:lstStyle/>
        <a:p>
          <a:endParaRPr lang="es-ES"/>
        </a:p>
      </dgm:t>
    </dgm:pt>
    <dgm:pt modelId="{5FF24D3E-74A8-43A6-B799-71A5F7C33DAA}" type="pres">
      <dgm:prSet presAssocID="{548B19C3-FC56-4B4A-86DE-B48FB9D74D88}" presName="linearFlow" presStyleCnt="0">
        <dgm:presLayoutVars>
          <dgm:dir/>
          <dgm:resizeHandles val="exact"/>
        </dgm:presLayoutVars>
      </dgm:prSet>
      <dgm:spPr/>
    </dgm:pt>
    <dgm:pt modelId="{19825A2C-5B14-4BCA-9A69-A35410812C4A}" type="pres">
      <dgm:prSet presAssocID="{60C10538-7E29-4BC8-B0FD-81C45CA5A37E}" presName="node" presStyleLbl="node1" presStyleIdx="0" presStyleCnt="3">
        <dgm:presLayoutVars>
          <dgm:bulletEnabled val="1"/>
        </dgm:presLayoutVars>
      </dgm:prSet>
      <dgm:spPr/>
    </dgm:pt>
    <dgm:pt modelId="{F1025786-149D-4F80-B06D-02B255339E4B}" type="pres">
      <dgm:prSet presAssocID="{53AF9488-2944-4E59-BE45-854F613B0A87}" presName="spacerL" presStyleCnt="0"/>
      <dgm:spPr/>
    </dgm:pt>
    <dgm:pt modelId="{78654F9E-1754-4B35-BF87-543537E924C9}" type="pres">
      <dgm:prSet presAssocID="{53AF9488-2944-4E59-BE45-854F613B0A87}" presName="sibTrans" presStyleLbl="sibTrans2D1" presStyleIdx="0" presStyleCnt="2"/>
      <dgm:spPr/>
    </dgm:pt>
    <dgm:pt modelId="{D4B33D51-6DCD-46FF-B7EE-8F0D633A3CE8}" type="pres">
      <dgm:prSet presAssocID="{53AF9488-2944-4E59-BE45-854F613B0A87}" presName="spacerR" presStyleCnt="0"/>
      <dgm:spPr/>
    </dgm:pt>
    <dgm:pt modelId="{100D1B4F-A1E2-48AF-8753-D2A10DED32DE}" type="pres">
      <dgm:prSet presAssocID="{BC1EEFAB-085A-4FEF-B388-2ACC39529CD2}" presName="node" presStyleLbl="node1" presStyleIdx="1" presStyleCnt="3">
        <dgm:presLayoutVars>
          <dgm:bulletEnabled val="1"/>
        </dgm:presLayoutVars>
      </dgm:prSet>
      <dgm:spPr/>
    </dgm:pt>
    <dgm:pt modelId="{9C8AD42F-649A-4557-AB87-37DEE3E0E2BC}" type="pres">
      <dgm:prSet presAssocID="{CA2518BE-E869-4C81-AC70-D7FCD7DC3F77}" presName="spacerL" presStyleCnt="0"/>
      <dgm:spPr/>
    </dgm:pt>
    <dgm:pt modelId="{66EA34A9-6B34-4C36-A810-214391DEF9A3}" type="pres">
      <dgm:prSet presAssocID="{CA2518BE-E869-4C81-AC70-D7FCD7DC3F77}" presName="sibTrans" presStyleLbl="sibTrans2D1" presStyleIdx="1" presStyleCnt="2"/>
      <dgm:spPr/>
    </dgm:pt>
    <dgm:pt modelId="{C6211648-1DC4-473D-81C4-6AC9F5D30B42}" type="pres">
      <dgm:prSet presAssocID="{CA2518BE-E869-4C81-AC70-D7FCD7DC3F77}" presName="spacerR" presStyleCnt="0"/>
      <dgm:spPr/>
    </dgm:pt>
    <dgm:pt modelId="{3DF6F8E7-491A-445F-A463-77BE748807A4}" type="pres">
      <dgm:prSet presAssocID="{35F18500-E67C-4BCD-8C6D-23B7AC66945F}" presName="node" presStyleLbl="node1" presStyleIdx="2" presStyleCnt="3">
        <dgm:presLayoutVars>
          <dgm:bulletEnabled val="1"/>
        </dgm:presLayoutVars>
      </dgm:prSet>
      <dgm:spPr/>
    </dgm:pt>
  </dgm:ptLst>
  <dgm:cxnLst>
    <dgm:cxn modelId="{EA1F7C24-A487-4EC2-8082-5ABC4FCF6528}" type="presOf" srcId="{548B19C3-FC56-4B4A-86DE-B48FB9D74D88}" destId="{5FF24D3E-74A8-43A6-B799-71A5F7C33DAA}" srcOrd="0" destOrd="0" presId="urn:microsoft.com/office/officeart/2005/8/layout/equation1"/>
    <dgm:cxn modelId="{F9702D37-EE10-4703-B970-2FE1D86DFBF7}" srcId="{548B19C3-FC56-4B4A-86DE-B48FB9D74D88}" destId="{35F18500-E67C-4BCD-8C6D-23B7AC66945F}" srcOrd="2" destOrd="0" parTransId="{BA44DB0A-804C-4168-8E20-ACC816A35692}" sibTransId="{068BC8FA-19E6-469D-8F11-5A5CFF524C98}"/>
    <dgm:cxn modelId="{38550D67-92D2-441D-A3FC-A25C605D9741}" type="presOf" srcId="{CA2518BE-E869-4C81-AC70-D7FCD7DC3F77}" destId="{66EA34A9-6B34-4C36-A810-214391DEF9A3}" srcOrd="0" destOrd="0" presId="urn:microsoft.com/office/officeart/2005/8/layout/equation1"/>
    <dgm:cxn modelId="{DC9F8884-C150-4921-BDD4-E76283F1220B}" type="presOf" srcId="{35F18500-E67C-4BCD-8C6D-23B7AC66945F}" destId="{3DF6F8E7-491A-445F-A463-77BE748807A4}" srcOrd="0" destOrd="0" presId="urn:microsoft.com/office/officeart/2005/8/layout/equation1"/>
    <dgm:cxn modelId="{66C3C79C-9FC5-4FBA-9D72-11A31FF422EB}" type="presOf" srcId="{BC1EEFAB-085A-4FEF-B388-2ACC39529CD2}" destId="{100D1B4F-A1E2-48AF-8753-D2A10DED32DE}" srcOrd="0" destOrd="0" presId="urn:microsoft.com/office/officeart/2005/8/layout/equation1"/>
    <dgm:cxn modelId="{FE3F1DA6-19E0-4F2F-BC27-A0DF20462C41}" type="presOf" srcId="{60C10538-7E29-4BC8-B0FD-81C45CA5A37E}" destId="{19825A2C-5B14-4BCA-9A69-A35410812C4A}" srcOrd="0" destOrd="0" presId="urn:microsoft.com/office/officeart/2005/8/layout/equation1"/>
    <dgm:cxn modelId="{C99D89B2-00F0-4908-BD87-CC6ED359F126}" srcId="{548B19C3-FC56-4B4A-86DE-B48FB9D74D88}" destId="{60C10538-7E29-4BC8-B0FD-81C45CA5A37E}" srcOrd="0" destOrd="0" parTransId="{C8CFF108-8D34-4434-97E5-25353DEFCD51}" sibTransId="{53AF9488-2944-4E59-BE45-854F613B0A87}"/>
    <dgm:cxn modelId="{2CBF0BBA-0138-4400-A204-5BC9F81DFA9D}" srcId="{548B19C3-FC56-4B4A-86DE-B48FB9D74D88}" destId="{BC1EEFAB-085A-4FEF-B388-2ACC39529CD2}" srcOrd="1" destOrd="0" parTransId="{1650D575-E6CD-489B-8EFD-088E6997A5D7}" sibTransId="{CA2518BE-E869-4C81-AC70-D7FCD7DC3F77}"/>
    <dgm:cxn modelId="{1D6C99C4-C124-441D-9F5B-06542ADE598B}" type="presOf" srcId="{53AF9488-2944-4E59-BE45-854F613B0A87}" destId="{78654F9E-1754-4B35-BF87-543537E924C9}" srcOrd="0" destOrd="0" presId="urn:microsoft.com/office/officeart/2005/8/layout/equation1"/>
    <dgm:cxn modelId="{EDCEE319-7205-48A9-8A36-74B466899B79}" type="presParOf" srcId="{5FF24D3E-74A8-43A6-B799-71A5F7C33DAA}" destId="{19825A2C-5B14-4BCA-9A69-A35410812C4A}" srcOrd="0" destOrd="0" presId="urn:microsoft.com/office/officeart/2005/8/layout/equation1"/>
    <dgm:cxn modelId="{F3CADA44-A167-4C8E-9957-8A692193DF31}" type="presParOf" srcId="{5FF24D3E-74A8-43A6-B799-71A5F7C33DAA}" destId="{F1025786-149D-4F80-B06D-02B255339E4B}" srcOrd="1" destOrd="0" presId="urn:microsoft.com/office/officeart/2005/8/layout/equation1"/>
    <dgm:cxn modelId="{F9408CBC-E67F-4D00-A1DB-330F11C85493}" type="presParOf" srcId="{5FF24D3E-74A8-43A6-B799-71A5F7C33DAA}" destId="{78654F9E-1754-4B35-BF87-543537E924C9}" srcOrd="2" destOrd="0" presId="urn:microsoft.com/office/officeart/2005/8/layout/equation1"/>
    <dgm:cxn modelId="{0AAE1D2D-84C9-4AF0-B64A-9CBC44AEFF96}" type="presParOf" srcId="{5FF24D3E-74A8-43A6-B799-71A5F7C33DAA}" destId="{D4B33D51-6DCD-46FF-B7EE-8F0D633A3CE8}" srcOrd="3" destOrd="0" presId="urn:microsoft.com/office/officeart/2005/8/layout/equation1"/>
    <dgm:cxn modelId="{0D7AAA01-E2FC-4AA9-82D5-09E989D86D20}" type="presParOf" srcId="{5FF24D3E-74A8-43A6-B799-71A5F7C33DAA}" destId="{100D1B4F-A1E2-48AF-8753-D2A10DED32DE}" srcOrd="4" destOrd="0" presId="urn:microsoft.com/office/officeart/2005/8/layout/equation1"/>
    <dgm:cxn modelId="{E9F302D6-218D-47CD-A1FF-2A571EE1714F}" type="presParOf" srcId="{5FF24D3E-74A8-43A6-B799-71A5F7C33DAA}" destId="{9C8AD42F-649A-4557-AB87-37DEE3E0E2BC}" srcOrd="5" destOrd="0" presId="urn:microsoft.com/office/officeart/2005/8/layout/equation1"/>
    <dgm:cxn modelId="{D1D76382-C51F-4628-A84A-2CB364316264}" type="presParOf" srcId="{5FF24D3E-74A8-43A6-B799-71A5F7C33DAA}" destId="{66EA34A9-6B34-4C36-A810-214391DEF9A3}" srcOrd="6" destOrd="0" presId="urn:microsoft.com/office/officeart/2005/8/layout/equation1"/>
    <dgm:cxn modelId="{538F5253-9910-4F95-AACE-A6DC5CE046F2}" type="presParOf" srcId="{5FF24D3E-74A8-43A6-B799-71A5F7C33DAA}" destId="{C6211648-1DC4-473D-81C4-6AC9F5D30B42}" srcOrd="7" destOrd="0" presId="urn:microsoft.com/office/officeart/2005/8/layout/equation1"/>
    <dgm:cxn modelId="{45F57F6E-8ECA-4679-B12F-A68928EA1B5C}" type="presParOf" srcId="{5FF24D3E-74A8-43A6-B799-71A5F7C33DAA}" destId="{3DF6F8E7-491A-445F-A463-77BE748807A4}" srcOrd="8" destOrd="0" presId="urn:microsoft.com/office/officeart/2005/8/layout/equati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dirty="0"/>
            <a:t>Las reclamaciones por estafas en Internet han </a:t>
          </a:r>
          <a:r>
            <a:rPr lang="es-ES" b="1" dirty="0"/>
            <a:t>disminuido</a:t>
          </a:r>
          <a:r>
            <a:rPr lang="es-ES" dirty="0"/>
            <a:t> de 2021 a 2022. </a:t>
          </a:r>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0D9C1B13-46C6-4416-BED1-3173198F6211}">
      <dgm:prSet phldrT="[Texto]"/>
      <dgm:spPr/>
      <dgm:t>
        <a:bodyPr/>
        <a:lstStyle/>
        <a:p>
          <a:r>
            <a:rPr lang="es-ES" dirty="0"/>
            <a:t>Hacer frente a la amenaza de un solo correo electrónico de phishing lleva </a:t>
          </a:r>
          <a:r>
            <a:rPr lang="es-ES" b="1" dirty="0"/>
            <a:t>27,5</a:t>
          </a:r>
          <a:r>
            <a:rPr lang="es-ES" dirty="0"/>
            <a:t> </a:t>
          </a:r>
          <a:r>
            <a:rPr lang="es-ES" b="1" dirty="0"/>
            <a:t>minutos</a:t>
          </a:r>
          <a:r>
            <a:rPr lang="es-ES" dirty="0"/>
            <a:t>, con un coste de </a:t>
          </a:r>
          <a:r>
            <a:rPr lang="es-ES" b="1" dirty="0"/>
            <a:t>31,32</a:t>
          </a:r>
          <a:r>
            <a:rPr lang="es-ES" dirty="0"/>
            <a:t> </a:t>
          </a:r>
          <a:r>
            <a:rPr lang="es-ES" b="1" dirty="0"/>
            <a:t>dólares</a:t>
          </a:r>
          <a:r>
            <a:rPr lang="es-ES" dirty="0"/>
            <a:t> por mensaje de phishing</a:t>
          </a:r>
        </a:p>
      </dgm:t>
    </dgm:pt>
    <dgm:pt modelId="{095CB31D-2FEF-4AD7-BF58-E65D34379FD6}" type="parTrans" cxnId="{3A277754-BEE5-4036-BBFE-699DFD529C84}">
      <dgm:prSet/>
      <dgm:spPr/>
      <dgm:t>
        <a:bodyPr/>
        <a:lstStyle/>
        <a:p>
          <a:endParaRPr lang="es-ES"/>
        </a:p>
      </dgm:t>
    </dgm:pt>
    <dgm:pt modelId="{885E9F78-8483-4601-A1CA-BE760D5076F3}" type="sibTrans" cxnId="{3A277754-BEE5-4036-BBFE-699DFD529C84}">
      <dgm:prSet/>
      <dgm:spPr/>
      <dgm:t>
        <a:bodyPr/>
        <a:lstStyle/>
        <a:p>
          <a:endParaRPr lang="es-ES"/>
        </a:p>
      </dgm:t>
    </dgm:pt>
    <dgm:pt modelId="{FD99979A-CDC9-4FBA-9FB5-C3FCF2A5D393}">
      <dgm:prSet phldrT="[Texto]"/>
      <dgm:spPr/>
      <dgm:t>
        <a:bodyPr/>
        <a:lstStyle/>
        <a:p>
          <a:r>
            <a:rPr lang="es-ES" b="0" i="0" dirty="0"/>
            <a:t>Las pérdidas totales han </a:t>
          </a:r>
          <a:r>
            <a:rPr lang="es-ES" b="1" i="0" dirty="0"/>
            <a:t>aumentado</a:t>
          </a:r>
          <a:r>
            <a:rPr lang="es-ES" b="0" i="0" dirty="0"/>
            <a:t> drásticamente.</a:t>
          </a:r>
          <a:endParaRPr lang="es-ES" dirty="0"/>
        </a:p>
      </dgm:t>
    </dgm:pt>
    <dgm:pt modelId="{B41D82E0-935E-48B5-856C-27103BADE7F7}" type="parTrans" cxnId="{4903FDB6-F0D1-4426-9886-B83B37E107FB}">
      <dgm:prSet/>
      <dgm:spPr/>
      <dgm:t>
        <a:bodyPr/>
        <a:lstStyle/>
        <a:p>
          <a:endParaRPr lang="es-ES"/>
        </a:p>
      </dgm:t>
    </dgm:pt>
    <dgm:pt modelId="{8FF98946-5A52-46C6-B258-02F731CB86BD}" type="sibTrans" cxnId="{4903FDB6-F0D1-4426-9886-B83B37E107FB}">
      <dgm:prSet/>
      <dgm:spPr/>
      <dgm:t>
        <a:bodyPr/>
        <a:lstStyle/>
        <a:p>
          <a:endParaRPr lang="es-ES"/>
        </a:p>
      </dgm:t>
    </dgm:pt>
    <dgm:pt modelId="{89F3E1D3-067D-46AF-B7B9-322EDB31566F}" type="pres">
      <dgm:prSet presAssocID="{DB302909-B449-4911-ACF9-42E7E5F4AF46}" presName="vert0" presStyleCnt="0">
        <dgm:presLayoutVars>
          <dgm:dir/>
          <dgm:animOne val="branch"/>
          <dgm:animLvl val="lvl"/>
        </dgm:presLayoutVars>
      </dgm:prSet>
      <dgm:spPr/>
    </dgm:pt>
    <dgm:pt modelId="{0D79449C-DFF0-45D9-BC83-9BA14679A4FC}" type="pres">
      <dgm:prSet presAssocID="{0A71971A-5C1E-4265-9C45-D7E9E0B922E2}" presName="thickLine" presStyleLbl="alignNode1" presStyleIdx="0" presStyleCnt="3"/>
      <dgm:spPr/>
    </dgm:pt>
    <dgm:pt modelId="{EAC5EFBD-D906-483C-8B82-06800DE77E10}" type="pres">
      <dgm:prSet presAssocID="{0A71971A-5C1E-4265-9C45-D7E9E0B922E2}" presName="horz1" presStyleCnt="0"/>
      <dgm:spPr/>
    </dgm:pt>
    <dgm:pt modelId="{69E4D589-0FFE-4C04-A6D5-DD96DF9FAD5D}" type="pres">
      <dgm:prSet presAssocID="{0A71971A-5C1E-4265-9C45-D7E9E0B922E2}" presName="tx1" presStyleLbl="revTx" presStyleIdx="0" presStyleCnt="3"/>
      <dgm:spPr/>
    </dgm:pt>
    <dgm:pt modelId="{573CFA1D-B06E-429A-B6D0-2B33A3592BA5}" type="pres">
      <dgm:prSet presAssocID="{0A71971A-5C1E-4265-9C45-D7E9E0B922E2}" presName="vert1" presStyleCnt="0"/>
      <dgm:spPr/>
    </dgm:pt>
    <dgm:pt modelId="{0FE3C02D-64B8-4694-A4B7-999FFE2D2A0F}" type="pres">
      <dgm:prSet presAssocID="{FD99979A-CDC9-4FBA-9FB5-C3FCF2A5D393}" presName="thickLine" presStyleLbl="alignNode1" presStyleIdx="1" presStyleCnt="3"/>
      <dgm:spPr/>
    </dgm:pt>
    <dgm:pt modelId="{6CFF80F9-DB53-4297-A617-3FB1520ADDC1}" type="pres">
      <dgm:prSet presAssocID="{FD99979A-CDC9-4FBA-9FB5-C3FCF2A5D393}" presName="horz1" presStyleCnt="0"/>
      <dgm:spPr/>
    </dgm:pt>
    <dgm:pt modelId="{8188F871-A730-4BF0-9235-5DD4D35EAE13}" type="pres">
      <dgm:prSet presAssocID="{FD99979A-CDC9-4FBA-9FB5-C3FCF2A5D393}" presName="tx1" presStyleLbl="revTx" presStyleIdx="1" presStyleCnt="3"/>
      <dgm:spPr/>
    </dgm:pt>
    <dgm:pt modelId="{E8A7384F-3E17-4080-9B10-52D5F78065BE}" type="pres">
      <dgm:prSet presAssocID="{FD99979A-CDC9-4FBA-9FB5-C3FCF2A5D393}" presName="vert1" presStyleCnt="0"/>
      <dgm:spPr/>
    </dgm:pt>
    <dgm:pt modelId="{BD0DD55D-52EA-4CD5-9134-ABB9C6BA0517}" type="pres">
      <dgm:prSet presAssocID="{0D9C1B13-46C6-4416-BED1-3173198F6211}" presName="thickLine" presStyleLbl="alignNode1" presStyleIdx="2" presStyleCnt="3"/>
      <dgm:spPr/>
    </dgm:pt>
    <dgm:pt modelId="{BB0A9DB9-751F-4B9F-8610-F49B926C71FF}" type="pres">
      <dgm:prSet presAssocID="{0D9C1B13-46C6-4416-BED1-3173198F6211}" presName="horz1" presStyleCnt="0"/>
      <dgm:spPr/>
    </dgm:pt>
    <dgm:pt modelId="{5EF2E5C6-30FF-4DDA-AF7E-7F082EA4D6D5}" type="pres">
      <dgm:prSet presAssocID="{0D9C1B13-46C6-4416-BED1-3173198F6211}" presName="tx1" presStyleLbl="revTx" presStyleIdx="2" presStyleCnt="3"/>
      <dgm:spPr/>
    </dgm:pt>
    <dgm:pt modelId="{95C37322-0BD8-4BD1-8130-C3662D296898}" type="pres">
      <dgm:prSet presAssocID="{0D9C1B13-46C6-4416-BED1-3173198F6211}" presName="vert1" presStyleCnt="0"/>
      <dgm:spPr/>
    </dgm:pt>
  </dgm:ptLst>
  <dgm:cxnLst>
    <dgm:cxn modelId="{08A4DE20-2172-4D09-BB42-D78DD567689B}" type="presOf" srcId="{0D9C1B13-46C6-4416-BED1-3173198F6211}" destId="{5EF2E5C6-30FF-4DDA-AF7E-7F082EA4D6D5}" srcOrd="0" destOrd="0" presId="urn:microsoft.com/office/officeart/2008/layout/LinedList"/>
    <dgm:cxn modelId="{3A277754-BEE5-4036-BBFE-699DFD529C84}" srcId="{DB302909-B449-4911-ACF9-42E7E5F4AF46}" destId="{0D9C1B13-46C6-4416-BED1-3173198F6211}" srcOrd="2" destOrd="0" parTransId="{095CB31D-2FEF-4AD7-BF58-E65D34379FD6}" sibTransId="{885E9F78-8483-4601-A1CA-BE760D5076F3}"/>
    <dgm:cxn modelId="{5DD345B5-60DA-40A3-AA97-75C6A2A94206}" type="presOf" srcId="{FD99979A-CDC9-4FBA-9FB5-C3FCF2A5D393}" destId="{8188F871-A730-4BF0-9235-5DD4D35EAE13}" srcOrd="0" destOrd="0" presId="urn:microsoft.com/office/officeart/2008/layout/LinedList"/>
    <dgm:cxn modelId="{81F8B7B6-9427-40CA-8806-47EB311E0C62}" type="presOf" srcId="{0A71971A-5C1E-4265-9C45-D7E9E0B922E2}" destId="{69E4D589-0FFE-4C04-A6D5-DD96DF9FAD5D}" srcOrd="0" destOrd="0" presId="urn:microsoft.com/office/officeart/2008/layout/LinedList"/>
    <dgm:cxn modelId="{4903FDB6-F0D1-4426-9886-B83B37E107FB}" srcId="{DB302909-B449-4911-ACF9-42E7E5F4AF46}" destId="{FD99979A-CDC9-4FBA-9FB5-C3FCF2A5D393}" srcOrd="1" destOrd="0" parTransId="{B41D82E0-935E-48B5-856C-27103BADE7F7}" sibTransId="{8FF98946-5A52-46C6-B258-02F731CB86BD}"/>
    <dgm:cxn modelId="{2C823EC3-BAD6-4EDF-B94E-3C205D64BFD3}" srcId="{DB302909-B449-4911-ACF9-42E7E5F4AF46}" destId="{0A71971A-5C1E-4265-9C45-D7E9E0B922E2}" srcOrd="0" destOrd="0" parTransId="{5C222DF2-A15A-45DA-9F0D-332F9A9EC23B}" sibTransId="{2EFB0E75-7F23-42D0-8C16-FD83637EAC5E}"/>
    <dgm:cxn modelId="{F1647BCC-096A-4030-8DCF-4A12F803A47C}" type="presOf" srcId="{DB302909-B449-4911-ACF9-42E7E5F4AF46}" destId="{89F3E1D3-067D-46AF-B7B9-322EDB31566F}" srcOrd="0" destOrd="0" presId="urn:microsoft.com/office/officeart/2008/layout/LinedList"/>
    <dgm:cxn modelId="{9940D7A4-35AC-4AB3-A5B1-BCCC5C8D63C6}" type="presParOf" srcId="{89F3E1D3-067D-46AF-B7B9-322EDB31566F}" destId="{0D79449C-DFF0-45D9-BC83-9BA14679A4FC}" srcOrd="0" destOrd="0" presId="urn:microsoft.com/office/officeart/2008/layout/LinedList"/>
    <dgm:cxn modelId="{CF384D71-FA71-4B4F-BE75-6C72C8077C8F}" type="presParOf" srcId="{89F3E1D3-067D-46AF-B7B9-322EDB31566F}" destId="{EAC5EFBD-D906-483C-8B82-06800DE77E10}" srcOrd="1" destOrd="0" presId="urn:microsoft.com/office/officeart/2008/layout/LinedList"/>
    <dgm:cxn modelId="{B861D429-0640-43F8-91B0-4AB693737250}" type="presParOf" srcId="{EAC5EFBD-D906-483C-8B82-06800DE77E10}" destId="{69E4D589-0FFE-4C04-A6D5-DD96DF9FAD5D}" srcOrd="0" destOrd="0" presId="urn:microsoft.com/office/officeart/2008/layout/LinedList"/>
    <dgm:cxn modelId="{3E7D32D6-E155-4DC3-80AA-6CE37C51FED6}" type="presParOf" srcId="{EAC5EFBD-D906-483C-8B82-06800DE77E10}" destId="{573CFA1D-B06E-429A-B6D0-2B33A3592BA5}" srcOrd="1" destOrd="0" presId="urn:microsoft.com/office/officeart/2008/layout/LinedList"/>
    <dgm:cxn modelId="{5FB17824-9C90-477C-8AB7-61AEAA7E02A8}" type="presParOf" srcId="{89F3E1D3-067D-46AF-B7B9-322EDB31566F}" destId="{0FE3C02D-64B8-4694-A4B7-999FFE2D2A0F}" srcOrd="2" destOrd="0" presId="urn:microsoft.com/office/officeart/2008/layout/LinedList"/>
    <dgm:cxn modelId="{5946AEE0-9B04-4A9B-A90A-1E7F401A24CD}" type="presParOf" srcId="{89F3E1D3-067D-46AF-B7B9-322EDB31566F}" destId="{6CFF80F9-DB53-4297-A617-3FB1520ADDC1}" srcOrd="3" destOrd="0" presId="urn:microsoft.com/office/officeart/2008/layout/LinedList"/>
    <dgm:cxn modelId="{1EA36820-78BB-4FBB-A727-E0F3197A76F2}" type="presParOf" srcId="{6CFF80F9-DB53-4297-A617-3FB1520ADDC1}" destId="{8188F871-A730-4BF0-9235-5DD4D35EAE13}" srcOrd="0" destOrd="0" presId="urn:microsoft.com/office/officeart/2008/layout/LinedList"/>
    <dgm:cxn modelId="{939C8C75-1592-4CAD-A281-33223A7E5A38}" type="presParOf" srcId="{6CFF80F9-DB53-4297-A617-3FB1520ADDC1}" destId="{E8A7384F-3E17-4080-9B10-52D5F78065BE}" srcOrd="1" destOrd="0" presId="urn:microsoft.com/office/officeart/2008/layout/LinedList"/>
    <dgm:cxn modelId="{26A232F2-C04E-45BA-A75B-F8152E491314}" type="presParOf" srcId="{89F3E1D3-067D-46AF-B7B9-322EDB31566F}" destId="{BD0DD55D-52EA-4CD5-9134-ABB9C6BA0517}" srcOrd="4" destOrd="0" presId="urn:microsoft.com/office/officeart/2008/layout/LinedList"/>
    <dgm:cxn modelId="{6376985B-8756-4FD7-96D0-E6ACC0F00273}" type="presParOf" srcId="{89F3E1D3-067D-46AF-B7B9-322EDB31566F}" destId="{BB0A9DB9-751F-4B9F-8610-F49B926C71FF}" srcOrd="5" destOrd="0" presId="urn:microsoft.com/office/officeart/2008/layout/LinedList"/>
    <dgm:cxn modelId="{A3A26DF0-D75E-48F6-B3EA-425E007367AE}" type="presParOf" srcId="{BB0A9DB9-751F-4B9F-8610-F49B926C71FF}" destId="{5EF2E5C6-30FF-4DDA-AF7E-7F082EA4D6D5}" srcOrd="0" destOrd="0" presId="urn:microsoft.com/office/officeart/2008/layout/LinedList"/>
    <dgm:cxn modelId="{466A0DE8-602B-402B-AF24-EF1EFDF11A91}" type="presParOf" srcId="{BB0A9DB9-751F-4B9F-8610-F49B926C71FF}" destId="{95C37322-0BD8-4BD1-8130-C3662D29689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FB97FC1-7DD6-40F1-9E77-31C11D9C7A79}" type="doc">
      <dgm:prSet loTypeId="urn:microsoft.com/office/officeart/2005/8/layout/balance1" loCatId="relationship" qsTypeId="urn:microsoft.com/office/officeart/2005/8/quickstyle/simple1" qsCatId="simple" csTypeId="urn:microsoft.com/office/officeart/2005/8/colors/accent0_3" csCatId="mainScheme" phldr="1"/>
      <dgm:spPr/>
      <dgm:t>
        <a:bodyPr/>
        <a:lstStyle/>
        <a:p>
          <a:endParaRPr lang="es-ES"/>
        </a:p>
      </dgm:t>
    </dgm:pt>
    <dgm:pt modelId="{9514D53A-815C-4573-BAB3-AC6A645E572B}">
      <dgm:prSet phldrT="[Texto]"/>
      <dgm:spPr/>
      <dgm:t>
        <a:bodyPr/>
        <a:lstStyle/>
        <a:p>
          <a:r>
            <a:rPr lang="es-ES" dirty="0"/>
            <a:t>Software tradicional</a:t>
          </a:r>
        </a:p>
      </dgm:t>
    </dgm:pt>
    <dgm:pt modelId="{9465EEF8-8FC0-4EC2-8A66-E2378BFC6DC3}" type="parTrans" cxnId="{A2B0FCDB-51E4-4550-BFDC-BBD4721EBFC2}">
      <dgm:prSet/>
      <dgm:spPr/>
      <dgm:t>
        <a:bodyPr/>
        <a:lstStyle/>
        <a:p>
          <a:endParaRPr lang="es-ES"/>
        </a:p>
      </dgm:t>
    </dgm:pt>
    <dgm:pt modelId="{9AD63697-F54E-4961-9C33-30F08E2472B0}" type="sibTrans" cxnId="{A2B0FCDB-51E4-4550-BFDC-BBD4721EBFC2}">
      <dgm:prSet/>
      <dgm:spPr/>
      <dgm:t>
        <a:bodyPr/>
        <a:lstStyle/>
        <a:p>
          <a:endParaRPr lang="es-ES"/>
        </a:p>
      </dgm:t>
    </dgm:pt>
    <dgm:pt modelId="{2AE42102-A463-41E1-A77F-D1C61C5E9CB5}">
      <dgm:prSet phldrT="[Texto]"/>
      <dgm:spPr/>
      <dgm:t>
        <a:bodyPr/>
        <a:lstStyle/>
        <a:p>
          <a:r>
            <a:rPr lang="es-ES" b="0" i="0" dirty="0"/>
            <a:t>Sigue instrucciones específicas.</a:t>
          </a:r>
          <a:endParaRPr lang="es-ES" dirty="0"/>
        </a:p>
      </dgm:t>
    </dgm:pt>
    <dgm:pt modelId="{7EA74FBC-40DC-47AB-830F-636C3BE23A84}" type="parTrans" cxnId="{5D94762B-6697-488A-BB0C-964586F11E11}">
      <dgm:prSet/>
      <dgm:spPr/>
      <dgm:t>
        <a:bodyPr/>
        <a:lstStyle/>
        <a:p>
          <a:endParaRPr lang="es-ES"/>
        </a:p>
      </dgm:t>
    </dgm:pt>
    <dgm:pt modelId="{FEE08BC3-76AA-4AD0-9F70-2AA15096402E}" type="sibTrans" cxnId="{5D94762B-6697-488A-BB0C-964586F11E11}">
      <dgm:prSet/>
      <dgm:spPr/>
      <dgm:t>
        <a:bodyPr/>
        <a:lstStyle/>
        <a:p>
          <a:endParaRPr lang="es-ES"/>
        </a:p>
      </dgm:t>
    </dgm:pt>
    <dgm:pt modelId="{B8152BA9-2502-4D72-9958-CA1A5F1490E9}">
      <dgm:prSet phldrT="[Texto]"/>
      <dgm:spPr/>
      <dgm:t>
        <a:bodyPr/>
        <a:lstStyle/>
        <a:p>
          <a:r>
            <a:rPr lang="es-ES" dirty="0"/>
            <a:t>Utiliza </a:t>
          </a:r>
          <a:r>
            <a:rPr lang="es-ES" b="0" i="0" dirty="0"/>
            <a:t>ejemplos exactos de ataques anteriores.</a:t>
          </a:r>
          <a:endParaRPr lang="es-ES" dirty="0"/>
        </a:p>
      </dgm:t>
    </dgm:pt>
    <dgm:pt modelId="{68AA2A27-8129-4207-807B-C8956C8FFEDC}" type="parTrans" cxnId="{2674CC20-720C-4C58-81E4-D465881164DE}">
      <dgm:prSet/>
      <dgm:spPr/>
      <dgm:t>
        <a:bodyPr/>
        <a:lstStyle/>
        <a:p>
          <a:endParaRPr lang="es-ES"/>
        </a:p>
      </dgm:t>
    </dgm:pt>
    <dgm:pt modelId="{5072ADC6-5F8D-4C9C-9949-1724126A4307}" type="sibTrans" cxnId="{2674CC20-720C-4C58-81E4-D465881164DE}">
      <dgm:prSet/>
      <dgm:spPr/>
      <dgm:t>
        <a:bodyPr/>
        <a:lstStyle/>
        <a:p>
          <a:endParaRPr lang="es-ES"/>
        </a:p>
      </dgm:t>
    </dgm:pt>
    <dgm:pt modelId="{C8A25E4E-8A20-4FB9-BB06-87C88FFD6B46}">
      <dgm:prSet phldrT="[Texto]"/>
      <dgm:spPr/>
      <dgm:t>
        <a:bodyPr/>
        <a:lstStyle/>
        <a:p>
          <a:r>
            <a:rPr lang="es-ES" dirty="0"/>
            <a:t>IA</a:t>
          </a:r>
        </a:p>
      </dgm:t>
    </dgm:pt>
    <dgm:pt modelId="{0B20D822-E327-4D7C-8A9D-D94E29B5B077}" type="parTrans" cxnId="{31C7D197-46CF-46DF-B3E5-F8F205518754}">
      <dgm:prSet/>
      <dgm:spPr/>
      <dgm:t>
        <a:bodyPr/>
        <a:lstStyle/>
        <a:p>
          <a:endParaRPr lang="es-ES"/>
        </a:p>
      </dgm:t>
    </dgm:pt>
    <dgm:pt modelId="{F529F358-F7FE-4195-B56D-C6B8A8F8F537}" type="sibTrans" cxnId="{31C7D197-46CF-46DF-B3E5-F8F205518754}">
      <dgm:prSet/>
      <dgm:spPr/>
      <dgm:t>
        <a:bodyPr/>
        <a:lstStyle/>
        <a:p>
          <a:endParaRPr lang="es-ES"/>
        </a:p>
      </dgm:t>
    </dgm:pt>
    <dgm:pt modelId="{CE099CA7-6C5A-4454-88C0-55BB848BF60D}">
      <dgm:prSet phldrT="[Texto]"/>
      <dgm:spPr/>
      <dgm:t>
        <a:bodyPr/>
        <a:lstStyle/>
        <a:p>
          <a:r>
            <a:rPr lang="es-ES" b="0" i="0" dirty="0"/>
            <a:t>Examina grandes cantidades de datos para después crear un modelo estadístico.</a:t>
          </a:r>
          <a:endParaRPr lang="es-ES" dirty="0"/>
        </a:p>
      </dgm:t>
    </dgm:pt>
    <dgm:pt modelId="{B09EEEAE-5462-469B-B824-1B1536D6DDF8}" type="parTrans" cxnId="{DCFD17EF-6CB7-454B-91AE-A2163302323D}">
      <dgm:prSet/>
      <dgm:spPr/>
      <dgm:t>
        <a:bodyPr/>
        <a:lstStyle/>
        <a:p>
          <a:endParaRPr lang="es-ES"/>
        </a:p>
      </dgm:t>
    </dgm:pt>
    <dgm:pt modelId="{29FB3F7D-535C-4973-82AC-E30490B0495E}" type="sibTrans" cxnId="{DCFD17EF-6CB7-454B-91AE-A2163302323D}">
      <dgm:prSet/>
      <dgm:spPr/>
      <dgm:t>
        <a:bodyPr/>
        <a:lstStyle/>
        <a:p>
          <a:endParaRPr lang="es-ES"/>
        </a:p>
      </dgm:t>
    </dgm:pt>
    <dgm:pt modelId="{9DA009AC-6E9B-45C9-981C-3361A748CEC8}">
      <dgm:prSet phldrT="[Texto]"/>
      <dgm:spPr/>
      <dgm:t>
        <a:bodyPr/>
        <a:lstStyle/>
        <a:p>
          <a:r>
            <a:rPr lang="es-ES" b="0" i="0" dirty="0"/>
            <a:t>No necesita una coincidencia exacta</a:t>
          </a:r>
          <a:endParaRPr lang="es-ES" dirty="0"/>
        </a:p>
      </dgm:t>
    </dgm:pt>
    <dgm:pt modelId="{C070EBEE-6992-4798-A98F-F11E75C9476B}" type="parTrans" cxnId="{6BF02CF0-5F1D-4CE0-AA59-BB20EFDC9FE5}">
      <dgm:prSet/>
      <dgm:spPr/>
      <dgm:t>
        <a:bodyPr/>
        <a:lstStyle/>
        <a:p>
          <a:endParaRPr lang="es-ES"/>
        </a:p>
      </dgm:t>
    </dgm:pt>
    <dgm:pt modelId="{0DF40949-53D0-4F40-96D4-EA4543A933AC}" type="sibTrans" cxnId="{6BF02CF0-5F1D-4CE0-AA59-BB20EFDC9FE5}">
      <dgm:prSet/>
      <dgm:spPr/>
      <dgm:t>
        <a:bodyPr/>
        <a:lstStyle/>
        <a:p>
          <a:endParaRPr lang="es-ES"/>
        </a:p>
      </dgm:t>
    </dgm:pt>
    <dgm:pt modelId="{AF6E01D5-A851-4475-9A07-D15E48F5B1FE}">
      <dgm:prSet phldrT="[Texto]"/>
      <dgm:spPr/>
      <dgm:t>
        <a:bodyPr/>
        <a:lstStyle/>
        <a:p>
          <a:r>
            <a:rPr lang="es-ES" b="0" i="0" dirty="0"/>
            <a:t>Decide por sí misma comparando los nuevos datos con el modelo creado.</a:t>
          </a:r>
          <a:endParaRPr lang="es-ES" dirty="0"/>
        </a:p>
      </dgm:t>
    </dgm:pt>
    <dgm:pt modelId="{E0511CEA-296F-4E6A-8DA8-E6C8C2CF957E}" type="parTrans" cxnId="{0C2CD927-5B94-4F44-A0C8-71860D184955}">
      <dgm:prSet/>
      <dgm:spPr/>
      <dgm:t>
        <a:bodyPr/>
        <a:lstStyle/>
        <a:p>
          <a:endParaRPr lang="es-ES"/>
        </a:p>
      </dgm:t>
    </dgm:pt>
    <dgm:pt modelId="{0EA993E3-1BE8-43AB-B056-D48EEF0F632A}" type="sibTrans" cxnId="{0C2CD927-5B94-4F44-A0C8-71860D184955}">
      <dgm:prSet/>
      <dgm:spPr/>
      <dgm:t>
        <a:bodyPr/>
        <a:lstStyle/>
        <a:p>
          <a:endParaRPr lang="es-ES"/>
        </a:p>
      </dgm:t>
    </dgm:pt>
    <dgm:pt modelId="{782D5B8A-F0F4-4650-9703-AD4A35217391}">
      <dgm:prSet phldrT="[Texto]"/>
      <dgm:spPr/>
      <dgm:t>
        <a:bodyPr/>
        <a:lstStyle/>
        <a:p>
          <a:r>
            <a:rPr lang="es-ES" b="0" i="0" dirty="0"/>
            <a:t>No puede detectar los correos que sean nuevos y desconocidos.</a:t>
          </a:r>
          <a:endParaRPr lang="es-ES" dirty="0"/>
        </a:p>
      </dgm:t>
    </dgm:pt>
    <dgm:pt modelId="{629FDBA1-8111-4E42-B0FB-72E70E913188}" type="parTrans" cxnId="{59FC375B-D3CB-4036-88EF-DAFA98215811}">
      <dgm:prSet/>
      <dgm:spPr/>
      <dgm:t>
        <a:bodyPr/>
        <a:lstStyle/>
        <a:p>
          <a:endParaRPr lang="es-ES"/>
        </a:p>
      </dgm:t>
    </dgm:pt>
    <dgm:pt modelId="{7865A9D6-4CB6-49F7-BE2E-92DABFDF9FEF}" type="sibTrans" cxnId="{59FC375B-D3CB-4036-88EF-DAFA98215811}">
      <dgm:prSet/>
      <dgm:spPr/>
      <dgm:t>
        <a:bodyPr/>
        <a:lstStyle/>
        <a:p>
          <a:endParaRPr lang="es-ES"/>
        </a:p>
      </dgm:t>
    </dgm:pt>
    <dgm:pt modelId="{328C13B9-3784-48AF-AB37-88EBC2E08B1F}">
      <dgm:prSet phldrT="[Texto]"/>
      <dgm:spPr/>
      <dgm:t>
        <a:bodyPr/>
        <a:lstStyle/>
        <a:p>
          <a:r>
            <a:rPr lang="es-ES" b="0" i="0" dirty="0"/>
            <a:t>Busca patrones que sugieran resultados</a:t>
          </a:r>
          <a:endParaRPr lang="es-ES" dirty="0"/>
        </a:p>
      </dgm:t>
    </dgm:pt>
    <dgm:pt modelId="{0CDD1E7E-EE92-47CE-9AAD-78CDE29D120B}" type="parTrans" cxnId="{1F89017A-4493-46B9-A0B5-CD321B727ECE}">
      <dgm:prSet/>
      <dgm:spPr/>
      <dgm:t>
        <a:bodyPr/>
        <a:lstStyle/>
        <a:p>
          <a:endParaRPr lang="es-ES"/>
        </a:p>
      </dgm:t>
    </dgm:pt>
    <dgm:pt modelId="{2D890B4F-C329-4C76-A42B-F179EDE06F76}" type="sibTrans" cxnId="{1F89017A-4493-46B9-A0B5-CD321B727ECE}">
      <dgm:prSet/>
      <dgm:spPr/>
      <dgm:t>
        <a:bodyPr/>
        <a:lstStyle/>
        <a:p>
          <a:endParaRPr lang="es-ES"/>
        </a:p>
      </dgm:t>
    </dgm:pt>
    <dgm:pt modelId="{D92A81C0-8021-4D2E-AC86-0A42878A2770}" type="pres">
      <dgm:prSet presAssocID="{8FB97FC1-7DD6-40F1-9E77-31C11D9C7A79}" presName="outerComposite" presStyleCnt="0">
        <dgm:presLayoutVars>
          <dgm:chMax val="2"/>
          <dgm:animLvl val="lvl"/>
          <dgm:resizeHandles val="exact"/>
        </dgm:presLayoutVars>
      </dgm:prSet>
      <dgm:spPr/>
    </dgm:pt>
    <dgm:pt modelId="{B0E8F2A2-44A8-48EE-99A8-FF485CAFADCF}" type="pres">
      <dgm:prSet presAssocID="{8FB97FC1-7DD6-40F1-9E77-31C11D9C7A79}" presName="dummyMaxCanvas" presStyleCnt="0"/>
      <dgm:spPr/>
    </dgm:pt>
    <dgm:pt modelId="{ADB1CA5C-E826-49C9-B25C-2A95B953BD14}" type="pres">
      <dgm:prSet presAssocID="{8FB97FC1-7DD6-40F1-9E77-31C11D9C7A79}" presName="parentComposite" presStyleCnt="0"/>
      <dgm:spPr/>
    </dgm:pt>
    <dgm:pt modelId="{8F93DF8D-C91A-4A04-8DCF-FE39D70C56C1}" type="pres">
      <dgm:prSet presAssocID="{8FB97FC1-7DD6-40F1-9E77-31C11D9C7A79}" presName="parent1" presStyleLbl="alignAccFollowNode1" presStyleIdx="0" presStyleCnt="4">
        <dgm:presLayoutVars>
          <dgm:chMax val="4"/>
        </dgm:presLayoutVars>
      </dgm:prSet>
      <dgm:spPr/>
    </dgm:pt>
    <dgm:pt modelId="{0F4F5741-05FC-4EF4-90BC-5B568EC2BAD4}" type="pres">
      <dgm:prSet presAssocID="{8FB97FC1-7DD6-40F1-9E77-31C11D9C7A79}" presName="parent2" presStyleLbl="alignAccFollowNode1" presStyleIdx="1" presStyleCnt="4">
        <dgm:presLayoutVars>
          <dgm:chMax val="4"/>
        </dgm:presLayoutVars>
      </dgm:prSet>
      <dgm:spPr/>
    </dgm:pt>
    <dgm:pt modelId="{52B4C834-9CA5-4F36-8A88-8291BDA4F98F}" type="pres">
      <dgm:prSet presAssocID="{8FB97FC1-7DD6-40F1-9E77-31C11D9C7A79}" presName="childrenComposite" presStyleCnt="0"/>
      <dgm:spPr/>
    </dgm:pt>
    <dgm:pt modelId="{33CBA274-BD4B-487F-8E82-6BDB5ADADD7E}" type="pres">
      <dgm:prSet presAssocID="{8FB97FC1-7DD6-40F1-9E77-31C11D9C7A79}" presName="dummyMaxCanvas_ChildArea" presStyleCnt="0"/>
      <dgm:spPr/>
    </dgm:pt>
    <dgm:pt modelId="{A48CC01B-E2D0-4BFE-90FA-C244ECDEBB90}" type="pres">
      <dgm:prSet presAssocID="{8FB97FC1-7DD6-40F1-9E77-31C11D9C7A79}" presName="fulcrum" presStyleLbl="alignAccFollowNode1" presStyleIdx="2" presStyleCnt="4"/>
      <dgm:spPr/>
    </dgm:pt>
    <dgm:pt modelId="{BD59F6BF-BEF0-49CD-93D2-0C1138607FAC}" type="pres">
      <dgm:prSet presAssocID="{8FB97FC1-7DD6-40F1-9E77-31C11D9C7A79}" presName="balance_34" presStyleLbl="alignAccFollowNode1" presStyleIdx="3" presStyleCnt="4">
        <dgm:presLayoutVars>
          <dgm:bulletEnabled val="1"/>
        </dgm:presLayoutVars>
      </dgm:prSet>
      <dgm:spPr/>
    </dgm:pt>
    <dgm:pt modelId="{E7004685-2EBA-44EA-8F3F-30299A84E230}" type="pres">
      <dgm:prSet presAssocID="{8FB97FC1-7DD6-40F1-9E77-31C11D9C7A79}" presName="right_34_1" presStyleLbl="node1" presStyleIdx="0" presStyleCnt="7">
        <dgm:presLayoutVars>
          <dgm:bulletEnabled val="1"/>
        </dgm:presLayoutVars>
      </dgm:prSet>
      <dgm:spPr/>
    </dgm:pt>
    <dgm:pt modelId="{7CE5BB03-C2F4-4166-A3F5-AF6D236284E2}" type="pres">
      <dgm:prSet presAssocID="{8FB97FC1-7DD6-40F1-9E77-31C11D9C7A79}" presName="right_34_2" presStyleLbl="node1" presStyleIdx="1" presStyleCnt="7">
        <dgm:presLayoutVars>
          <dgm:bulletEnabled val="1"/>
        </dgm:presLayoutVars>
      </dgm:prSet>
      <dgm:spPr/>
    </dgm:pt>
    <dgm:pt modelId="{0D8B0E04-3535-44F4-8061-4DDD277D4C97}" type="pres">
      <dgm:prSet presAssocID="{8FB97FC1-7DD6-40F1-9E77-31C11D9C7A79}" presName="right_34_3" presStyleLbl="node1" presStyleIdx="2" presStyleCnt="7">
        <dgm:presLayoutVars>
          <dgm:bulletEnabled val="1"/>
        </dgm:presLayoutVars>
      </dgm:prSet>
      <dgm:spPr/>
    </dgm:pt>
    <dgm:pt modelId="{E78293E0-5CE8-49ED-885B-7BDDB1FB41AD}" type="pres">
      <dgm:prSet presAssocID="{8FB97FC1-7DD6-40F1-9E77-31C11D9C7A79}" presName="right_34_4" presStyleLbl="node1" presStyleIdx="3" presStyleCnt="7">
        <dgm:presLayoutVars>
          <dgm:bulletEnabled val="1"/>
        </dgm:presLayoutVars>
      </dgm:prSet>
      <dgm:spPr/>
    </dgm:pt>
    <dgm:pt modelId="{1B861914-E07C-4F6B-8932-96EFFE7ABFD8}" type="pres">
      <dgm:prSet presAssocID="{8FB97FC1-7DD6-40F1-9E77-31C11D9C7A79}" presName="left_34_1" presStyleLbl="node1" presStyleIdx="4" presStyleCnt="7">
        <dgm:presLayoutVars>
          <dgm:bulletEnabled val="1"/>
        </dgm:presLayoutVars>
      </dgm:prSet>
      <dgm:spPr/>
    </dgm:pt>
    <dgm:pt modelId="{7432CDA0-A499-4D56-BE24-F1B3E453FFCF}" type="pres">
      <dgm:prSet presAssocID="{8FB97FC1-7DD6-40F1-9E77-31C11D9C7A79}" presName="left_34_2" presStyleLbl="node1" presStyleIdx="5" presStyleCnt="7">
        <dgm:presLayoutVars>
          <dgm:bulletEnabled val="1"/>
        </dgm:presLayoutVars>
      </dgm:prSet>
      <dgm:spPr/>
    </dgm:pt>
    <dgm:pt modelId="{B71C2F28-898B-47F0-9923-E0CAF94B9370}" type="pres">
      <dgm:prSet presAssocID="{8FB97FC1-7DD6-40F1-9E77-31C11D9C7A79}" presName="left_34_3" presStyleLbl="node1" presStyleIdx="6" presStyleCnt="7">
        <dgm:presLayoutVars>
          <dgm:bulletEnabled val="1"/>
        </dgm:presLayoutVars>
      </dgm:prSet>
      <dgm:spPr/>
    </dgm:pt>
  </dgm:ptLst>
  <dgm:cxnLst>
    <dgm:cxn modelId="{4B329A10-A512-414F-81DD-3DEAAC210F8E}" type="presOf" srcId="{CE099CA7-6C5A-4454-88C0-55BB848BF60D}" destId="{E7004685-2EBA-44EA-8F3F-30299A84E230}" srcOrd="0" destOrd="0" presId="urn:microsoft.com/office/officeart/2005/8/layout/balance1"/>
    <dgm:cxn modelId="{2674CC20-720C-4C58-81E4-D465881164DE}" srcId="{9514D53A-815C-4573-BAB3-AC6A645E572B}" destId="{B8152BA9-2502-4D72-9958-CA1A5F1490E9}" srcOrd="1" destOrd="0" parTransId="{68AA2A27-8129-4207-807B-C8956C8FFEDC}" sibTransId="{5072ADC6-5F8D-4C9C-9949-1724126A4307}"/>
    <dgm:cxn modelId="{0C2CD927-5B94-4F44-A0C8-71860D184955}" srcId="{C8A25E4E-8A20-4FB9-BB06-87C88FFD6B46}" destId="{AF6E01D5-A851-4475-9A07-D15E48F5B1FE}" srcOrd="3" destOrd="0" parTransId="{E0511CEA-296F-4E6A-8DA8-E6C8C2CF957E}" sibTransId="{0EA993E3-1BE8-43AB-B056-D48EEF0F632A}"/>
    <dgm:cxn modelId="{5D94762B-6697-488A-BB0C-964586F11E11}" srcId="{9514D53A-815C-4573-BAB3-AC6A645E572B}" destId="{2AE42102-A463-41E1-A77F-D1C61C5E9CB5}" srcOrd="0" destOrd="0" parTransId="{7EA74FBC-40DC-47AB-830F-636C3BE23A84}" sibTransId="{FEE08BC3-76AA-4AD0-9F70-2AA15096402E}"/>
    <dgm:cxn modelId="{82C80130-0925-48AA-A9B4-AB04D939968C}" type="presOf" srcId="{8FB97FC1-7DD6-40F1-9E77-31C11D9C7A79}" destId="{D92A81C0-8021-4D2E-AC86-0A42878A2770}" srcOrd="0" destOrd="0" presId="urn:microsoft.com/office/officeart/2005/8/layout/balance1"/>
    <dgm:cxn modelId="{2CE4AF35-42B0-4AE9-AFF1-E4527FA9E791}" type="presOf" srcId="{C8A25E4E-8A20-4FB9-BB06-87C88FFD6B46}" destId="{0F4F5741-05FC-4EF4-90BC-5B568EC2BAD4}" srcOrd="0" destOrd="0" presId="urn:microsoft.com/office/officeart/2005/8/layout/balance1"/>
    <dgm:cxn modelId="{12857C3A-5A5A-49A5-B4E7-38F01BEE3144}" type="presOf" srcId="{B8152BA9-2502-4D72-9958-CA1A5F1490E9}" destId="{7432CDA0-A499-4D56-BE24-F1B3E453FFCF}" srcOrd="0" destOrd="0" presId="urn:microsoft.com/office/officeart/2005/8/layout/balance1"/>
    <dgm:cxn modelId="{59FC375B-D3CB-4036-88EF-DAFA98215811}" srcId="{9514D53A-815C-4573-BAB3-AC6A645E572B}" destId="{782D5B8A-F0F4-4650-9703-AD4A35217391}" srcOrd="2" destOrd="0" parTransId="{629FDBA1-8111-4E42-B0FB-72E70E913188}" sibTransId="{7865A9D6-4CB6-49F7-BE2E-92DABFDF9FEF}"/>
    <dgm:cxn modelId="{39336145-12BE-47CE-B799-939AF8D428F2}" type="presOf" srcId="{328C13B9-3784-48AF-AB37-88EBC2E08B1F}" destId="{0D8B0E04-3535-44F4-8061-4DDD277D4C97}" srcOrd="0" destOrd="0" presId="urn:microsoft.com/office/officeart/2005/8/layout/balance1"/>
    <dgm:cxn modelId="{1F89017A-4493-46B9-A0B5-CD321B727ECE}" srcId="{C8A25E4E-8A20-4FB9-BB06-87C88FFD6B46}" destId="{328C13B9-3784-48AF-AB37-88EBC2E08B1F}" srcOrd="2" destOrd="0" parTransId="{0CDD1E7E-EE92-47CE-9AAD-78CDE29D120B}" sibTransId="{2D890B4F-C329-4C76-A42B-F179EDE06F76}"/>
    <dgm:cxn modelId="{11C6D689-72E2-4660-98AB-0F14B948869C}" type="presOf" srcId="{782D5B8A-F0F4-4650-9703-AD4A35217391}" destId="{B71C2F28-898B-47F0-9923-E0CAF94B9370}" srcOrd="0" destOrd="0" presId="urn:microsoft.com/office/officeart/2005/8/layout/balance1"/>
    <dgm:cxn modelId="{31C7D197-46CF-46DF-B3E5-F8F205518754}" srcId="{8FB97FC1-7DD6-40F1-9E77-31C11D9C7A79}" destId="{C8A25E4E-8A20-4FB9-BB06-87C88FFD6B46}" srcOrd="1" destOrd="0" parTransId="{0B20D822-E327-4D7C-8A9D-D94E29B5B077}" sibTransId="{F529F358-F7FE-4195-B56D-C6B8A8F8F537}"/>
    <dgm:cxn modelId="{8C1965AC-0A28-43E1-9C49-AA374E26EF9A}" type="presOf" srcId="{AF6E01D5-A851-4475-9A07-D15E48F5B1FE}" destId="{E78293E0-5CE8-49ED-885B-7BDDB1FB41AD}" srcOrd="0" destOrd="0" presId="urn:microsoft.com/office/officeart/2005/8/layout/balance1"/>
    <dgm:cxn modelId="{6290D6C2-6E5D-4BA7-9954-B4FBBB637686}" type="presOf" srcId="{9514D53A-815C-4573-BAB3-AC6A645E572B}" destId="{8F93DF8D-C91A-4A04-8DCF-FE39D70C56C1}" srcOrd="0" destOrd="0" presId="urn:microsoft.com/office/officeart/2005/8/layout/balance1"/>
    <dgm:cxn modelId="{A2B0FCDB-51E4-4550-BFDC-BBD4721EBFC2}" srcId="{8FB97FC1-7DD6-40F1-9E77-31C11D9C7A79}" destId="{9514D53A-815C-4573-BAB3-AC6A645E572B}" srcOrd="0" destOrd="0" parTransId="{9465EEF8-8FC0-4EC2-8A66-E2378BFC6DC3}" sibTransId="{9AD63697-F54E-4961-9C33-30F08E2472B0}"/>
    <dgm:cxn modelId="{C47D60E1-647A-4244-B6A7-BD35BB0B7674}" type="presOf" srcId="{2AE42102-A463-41E1-A77F-D1C61C5E9CB5}" destId="{1B861914-E07C-4F6B-8932-96EFFE7ABFD8}" srcOrd="0" destOrd="0" presId="urn:microsoft.com/office/officeart/2005/8/layout/balance1"/>
    <dgm:cxn modelId="{91BDFBE9-9F3C-4DF7-80E3-E8A7740E6A39}" type="presOf" srcId="{9DA009AC-6E9B-45C9-981C-3361A748CEC8}" destId="{7CE5BB03-C2F4-4166-A3F5-AF6D236284E2}" srcOrd="0" destOrd="0" presId="urn:microsoft.com/office/officeart/2005/8/layout/balance1"/>
    <dgm:cxn modelId="{DCFD17EF-6CB7-454B-91AE-A2163302323D}" srcId="{C8A25E4E-8A20-4FB9-BB06-87C88FFD6B46}" destId="{CE099CA7-6C5A-4454-88C0-55BB848BF60D}" srcOrd="0" destOrd="0" parTransId="{B09EEEAE-5462-469B-B824-1B1536D6DDF8}" sibTransId="{29FB3F7D-535C-4973-82AC-E30490B0495E}"/>
    <dgm:cxn modelId="{6BF02CF0-5F1D-4CE0-AA59-BB20EFDC9FE5}" srcId="{C8A25E4E-8A20-4FB9-BB06-87C88FFD6B46}" destId="{9DA009AC-6E9B-45C9-981C-3361A748CEC8}" srcOrd="1" destOrd="0" parTransId="{C070EBEE-6992-4798-A98F-F11E75C9476B}" sibTransId="{0DF40949-53D0-4F40-96D4-EA4543A933AC}"/>
    <dgm:cxn modelId="{A457AAFA-DB1B-4742-947A-E8F7704F145E}" type="presParOf" srcId="{D92A81C0-8021-4D2E-AC86-0A42878A2770}" destId="{B0E8F2A2-44A8-48EE-99A8-FF485CAFADCF}" srcOrd="0" destOrd="0" presId="urn:microsoft.com/office/officeart/2005/8/layout/balance1"/>
    <dgm:cxn modelId="{D36D89F9-5229-47A1-AFB6-05F6EAF2018D}" type="presParOf" srcId="{D92A81C0-8021-4D2E-AC86-0A42878A2770}" destId="{ADB1CA5C-E826-49C9-B25C-2A95B953BD14}" srcOrd="1" destOrd="0" presId="urn:microsoft.com/office/officeart/2005/8/layout/balance1"/>
    <dgm:cxn modelId="{46815F3D-1C35-41CD-9BB3-C5A6FBC96EDB}" type="presParOf" srcId="{ADB1CA5C-E826-49C9-B25C-2A95B953BD14}" destId="{8F93DF8D-C91A-4A04-8DCF-FE39D70C56C1}" srcOrd="0" destOrd="0" presId="urn:microsoft.com/office/officeart/2005/8/layout/balance1"/>
    <dgm:cxn modelId="{E60BAA2D-55EF-418D-8482-0E975FEE9195}" type="presParOf" srcId="{ADB1CA5C-E826-49C9-B25C-2A95B953BD14}" destId="{0F4F5741-05FC-4EF4-90BC-5B568EC2BAD4}" srcOrd="1" destOrd="0" presId="urn:microsoft.com/office/officeart/2005/8/layout/balance1"/>
    <dgm:cxn modelId="{666D177A-36B7-4728-8F3D-5A49D96F3E0E}" type="presParOf" srcId="{D92A81C0-8021-4D2E-AC86-0A42878A2770}" destId="{52B4C834-9CA5-4F36-8A88-8291BDA4F98F}" srcOrd="2" destOrd="0" presId="urn:microsoft.com/office/officeart/2005/8/layout/balance1"/>
    <dgm:cxn modelId="{348C87D2-B209-43AA-A672-8046EEC5E0E9}" type="presParOf" srcId="{52B4C834-9CA5-4F36-8A88-8291BDA4F98F}" destId="{33CBA274-BD4B-487F-8E82-6BDB5ADADD7E}" srcOrd="0" destOrd="0" presId="urn:microsoft.com/office/officeart/2005/8/layout/balance1"/>
    <dgm:cxn modelId="{22D43531-A68A-4A07-9621-4EB481CF15A4}" type="presParOf" srcId="{52B4C834-9CA5-4F36-8A88-8291BDA4F98F}" destId="{A48CC01B-E2D0-4BFE-90FA-C244ECDEBB90}" srcOrd="1" destOrd="0" presId="urn:microsoft.com/office/officeart/2005/8/layout/balance1"/>
    <dgm:cxn modelId="{F4C14C32-B6C6-4189-87F7-E405ECB7795C}" type="presParOf" srcId="{52B4C834-9CA5-4F36-8A88-8291BDA4F98F}" destId="{BD59F6BF-BEF0-49CD-93D2-0C1138607FAC}" srcOrd="2" destOrd="0" presId="urn:microsoft.com/office/officeart/2005/8/layout/balance1"/>
    <dgm:cxn modelId="{7B37E663-1E39-4CFC-9B73-2DBEFD72D64E}" type="presParOf" srcId="{52B4C834-9CA5-4F36-8A88-8291BDA4F98F}" destId="{E7004685-2EBA-44EA-8F3F-30299A84E230}" srcOrd="3" destOrd="0" presId="urn:microsoft.com/office/officeart/2005/8/layout/balance1"/>
    <dgm:cxn modelId="{7C5DC742-0834-4359-9932-19C49ACE1ADF}" type="presParOf" srcId="{52B4C834-9CA5-4F36-8A88-8291BDA4F98F}" destId="{7CE5BB03-C2F4-4166-A3F5-AF6D236284E2}" srcOrd="4" destOrd="0" presId="urn:microsoft.com/office/officeart/2005/8/layout/balance1"/>
    <dgm:cxn modelId="{73ECAEBD-B303-46B4-B348-91F49720E982}" type="presParOf" srcId="{52B4C834-9CA5-4F36-8A88-8291BDA4F98F}" destId="{0D8B0E04-3535-44F4-8061-4DDD277D4C97}" srcOrd="5" destOrd="0" presId="urn:microsoft.com/office/officeart/2005/8/layout/balance1"/>
    <dgm:cxn modelId="{4BB0C4A7-69B3-4183-9BD6-0FFF4BB15681}" type="presParOf" srcId="{52B4C834-9CA5-4F36-8A88-8291BDA4F98F}" destId="{E78293E0-5CE8-49ED-885B-7BDDB1FB41AD}" srcOrd="6" destOrd="0" presId="urn:microsoft.com/office/officeart/2005/8/layout/balance1"/>
    <dgm:cxn modelId="{66B91B43-5792-47EA-8124-0ECDAD41F14E}" type="presParOf" srcId="{52B4C834-9CA5-4F36-8A88-8291BDA4F98F}" destId="{1B861914-E07C-4F6B-8932-96EFFE7ABFD8}" srcOrd="7" destOrd="0" presId="urn:microsoft.com/office/officeart/2005/8/layout/balance1"/>
    <dgm:cxn modelId="{3053EDFA-C2D9-4435-AE62-1EB79A7C98A5}" type="presParOf" srcId="{52B4C834-9CA5-4F36-8A88-8291BDA4F98F}" destId="{7432CDA0-A499-4D56-BE24-F1B3E453FFCF}" srcOrd="8" destOrd="0" presId="urn:microsoft.com/office/officeart/2005/8/layout/balance1"/>
    <dgm:cxn modelId="{673C9A62-2D9F-4FD6-A329-C6B1607A6641}" type="presParOf" srcId="{52B4C834-9CA5-4F36-8A88-8291BDA4F98F}" destId="{B71C2F28-898B-47F0-9923-E0CAF94B9370}" srcOrd="9"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b="0" i="0" dirty="0"/>
            <a:t>¿Algún empleado ha recibido alguna vez un correo de este dominio?</a:t>
          </a:r>
          <a:endParaRPr lang="es-ES" dirty="0"/>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0D9C1B13-46C6-4416-BED1-3173198F6211}">
      <dgm:prSet phldrT="[Texto]"/>
      <dgm:spPr/>
      <dgm:t>
        <a:bodyPr/>
        <a:lstStyle/>
        <a:p>
          <a:r>
            <a:rPr lang="es-ES" b="0" i="0" dirty="0"/>
            <a:t>¿Es habitual recibir correos a determinada hora del día, desde ese país?</a:t>
          </a:r>
          <a:endParaRPr lang="es-ES" dirty="0"/>
        </a:p>
      </dgm:t>
    </dgm:pt>
    <dgm:pt modelId="{095CB31D-2FEF-4AD7-BF58-E65D34379FD6}" type="parTrans" cxnId="{3A277754-BEE5-4036-BBFE-699DFD529C84}">
      <dgm:prSet/>
      <dgm:spPr/>
      <dgm:t>
        <a:bodyPr/>
        <a:lstStyle/>
        <a:p>
          <a:endParaRPr lang="es-ES"/>
        </a:p>
      </dgm:t>
    </dgm:pt>
    <dgm:pt modelId="{885E9F78-8483-4601-A1CA-BE760D5076F3}" type="sibTrans" cxnId="{3A277754-BEE5-4036-BBFE-699DFD529C84}">
      <dgm:prSet/>
      <dgm:spPr/>
      <dgm:t>
        <a:bodyPr/>
        <a:lstStyle/>
        <a:p>
          <a:endParaRPr lang="es-ES"/>
        </a:p>
      </dgm:t>
    </dgm:pt>
    <dgm:pt modelId="{84221BD0-B3EB-43F8-8DC2-0B4B6B6997BD}">
      <dgm:prSet phldrT="[Texto]"/>
      <dgm:spPr/>
      <dgm:t>
        <a:bodyPr/>
        <a:lstStyle/>
        <a:p>
          <a:r>
            <a:rPr lang="es-ES" b="0" i="0" dirty="0"/>
            <a:t>¿Un determinado remitente se ha dirigido a varias personas de la empresa al mismo tiempo?</a:t>
          </a:r>
          <a:endParaRPr lang="es-ES" dirty="0"/>
        </a:p>
      </dgm:t>
    </dgm:pt>
    <dgm:pt modelId="{28D7C80B-A4A7-47C6-B515-F6CCD3F250F6}" type="parTrans" cxnId="{5EC85BE6-5D9A-4D47-BFCE-94A5F076B0BE}">
      <dgm:prSet/>
      <dgm:spPr/>
      <dgm:t>
        <a:bodyPr/>
        <a:lstStyle/>
        <a:p>
          <a:endParaRPr lang="es-ES"/>
        </a:p>
      </dgm:t>
    </dgm:pt>
    <dgm:pt modelId="{61209F38-85BD-40F4-A406-3FD7A1CA5754}" type="sibTrans" cxnId="{5EC85BE6-5D9A-4D47-BFCE-94A5F076B0BE}">
      <dgm:prSet/>
      <dgm:spPr/>
      <dgm:t>
        <a:bodyPr/>
        <a:lstStyle/>
        <a:p>
          <a:endParaRPr lang="es-ES"/>
        </a:p>
      </dgm:t>
    </dgm:pt>
    <dgm:pt modelId="{1C2E80AB-5BA5-49CC-8254-D8023E039205}" type="pres">
      <dgm:prSet presAssocID="{DB302909-B449-4911-ACF9-42E7E5F4AF46}" presName="vert0" presStyleCnt="0">
        <dgm:presLayoutVars>
          <dgm:dir/>
          <dgm:animOne val="branch"/>
          <dgm:animLvl val="lvl"/>
        </dgm:presLayoutVars>
      </dgm:prSet>
      <dgm:spPr/>
    </dgm:pt>
    <dgm:pt modelId="{2B4AD510-BCF5-45C0-80CD-8EBC3D53DD75}" type="pres">
      <dgm:prSet presAssocID="{0A71971A-5C1E-4265-9C45-D7E9E0B922E2}" presName="thickLine" presStyleLbl="alignNode1" presStyleIdx="0" presStyleCnt="3"/>
      <dgm:spPr/>
    </dgm:pt>
    <dgm:pt modelId="{E22ADB12-3F7E-4235-BEF8-5A0D5219000B}" type="pres">
      <dgm:prSet presAssocID="{0A71971A-5C1E-4265-9C45-D7E9E0B922E2}" presName="horz1" presStyleCnt="0"/>
      <dgm:spPr/>
    </dgm:pt>
    <dgm:pt modelId="{066B504B-64C8-4387-8606-4A6559D55E16}" type="pres">
      <dgm:prSet presAssocID="{0A71971A-5C1E-4265-9C45-D7E9E0B922E2}" presName="tx1" presStyleLbl="revTx" presStyleIdx="0" presStyleCnt="3"/>
      <dgm:spPr/>
    </dgm:pt>
    <dgm:pt modelId="{B5CCA1C2-F02E-4A66-8060-906AB2B4DA23}" type="pres">
      <dgm:prSet presAssocID="{0A71971A-5C1E-4265-9C45-D7E9E0B922E2}" presName="vert1" presStyleCnt="0"/>
      <dgm:spPr/>
    </dgm:pt>
    <dgm:pt modelId="{D517CD9B-4963-4755-B900-B2CA0AFBB8F9}" type="pres">
      <dgm:prSet presAssocID="{0D9C1B13-46C6-4416-BED1-3173198F6211}" presName="thickLine" presStyleLbl="alignNode1" presStyleIdx="1" presStyleCnt="3"/>
      <dgm:spPr/>
    </dgm:pt>
    <dgm:pt modelId="{6E724EC3-40C5-4EBA-B883-38CF322D3064}" type="pres">
      <dgm:prSet presAssocID="{0D9C1B13-46C6-4416-BED1-3173198F6211}" presName="horz1" presStyleCnt="0"/>
      <dgm:spPr/>
    </dgm:pt>
    <dgm:pt modelId="{B180345A-32AE-41B4-A6A1-B8A6F9BB00E4}" type="pres">
      <dgm:prSet presAssocID="{0D9C1B13-46C6-4416-BED1-3173198F6211}" presName="tx1" presStyleLbl="revTx" presStyleIdx="1" presStyleCnt="3"/>
      <dgm:spPr/>
    </dgm:pt>
    <dgm:pt modelId="{94A2FF88-CC20-4E2A-9A46-5C2B51841803}" type="pres">
      <dgm:prSet presAssocID="{0D9C1B13-46C6-4416-BED1-3173198F6211}" presName="vert1" presStyleCnt="0"/>
      <dgm:spPr/>
    </dgm:pt>
    <dgm:pt modelId="{49BBC3CA-1A42-496F-9C7D-E39A51A88AA5}" type="pres">
      <dgm:prSet presAssocID="{84221BD0-B3EB-43F8-8DC2-0B4B6B6997BD}" presName="thickLine" presStyleLbl="alignNode1" presStyleIdx="2" presStyleCnt="3"/>
      <dgm:spPr/>
    </dgm:pt>
    <dgm:pt modelId="{CF99CE9D-3C35-4AEB-9F78-2A8247CAD8BF}" type="pres">
      <dgm:prSet presAssocID="{84221BD0-B3EB-43F8-8DC2-0B4B6B6997BD}" presName="horz1" presStyleCnt="0"/>
      <dgm:spPr/>
    </dgm:pt>
    <dgm:pt modelId="{FD75DC86-543D-411E-B541-1D5B5DCE26A6}" type="pres">
      <dgm:prSet presAssocID="{84221BD0-B3EB-43F8-8DC2-0B4B6B6997BD}" presName="tx1" presStyleLbl="revTx" presStyleIdx="2" presStyleCnt="3"/>
      <dgm:spPr/>
    </dgm:pt>
    <dgm:pt modelId="{64463612-9ECE-4EE0-A63E-F76D9771B66D}" type="pres">
      <dgm:prSet presAssocID="{84221BD0-B3EB-43F8-8DC2-0B4B6B6997BD}" presName="vert1" presStyleCnt="0"/>
      <dgm:spPr/>
    </dgm:pt>
  </dgm:ptLst>
  <dgm:cxnLst>
    <dgm:cxn modelId="{BFC7A246-6345-48F4-826F-314B029C3C2E}" type="presOf" srcId="{0D9C1B13-46C6-4416-BED1-3173198F6211}" destId="{B180345A-32AE-41B4-A6A1-B8A6F9BB00E4}" srcOrd="0" destOrd="0" presId="urn:microsoft.com/office/officeart/2008/layout/LinedList"/>
    <dgm:cxn modelId="{882B3172-BBF8-469D-A50B-1F2DAE350CEF}" type="presOf" srcId="{84221BD0-B3EB-43F8-8DC2-0B4B6B6997BD}" destId="{FD75DC86-543D-411E-B541-1D5B5DCE26A6}" srcOrd="0" destOrd="0" presId="urn:microsoft.com/office/officeart/2008/layout/LinedList"/>
    <dgm:cxn modelId="{3A277754-BEE5-4036-BBFE-699DFD529C84}" srcId="{DB302909-B449-4911-ACF9-42E7E5F4AF46}" destId="{0D9C1B13-46C6-4416-BED1-3173198F6211}" srcOrd="1" destOrd="0" parTransId="{095CB31D-2FEF-4AD7-BF58-E65D34379FD6}" sibTransId="{885E9F78-8483-4601-A1CA-BE760D5076F3}"/>
    <dgm:cxn modelId="{EE6F727D-9F34-4080-8151-F982A8C062A7}" type="presOf" srcId="{0A71971A-5C1E-4265-9C45-D7E9E0B922E2}" destId="{066B504B-64C8-4387-8606-4A6559D55E16}" srcOrd="0" destOrd="0" presId="urn:microsoft.com/office/officeart/2008/layout/LinedList"/>
    <dgm:cxn modelId="{C9C7DEAE-F0EA-44AE-89ED-CBC2B6C4D371}" type="presOf" srcId="{DB302909-B449-4911-ACF9-42E7E5F4AF46}" destId="{1C2E80AB-5BA5-49CC-8254-D8023E039205}" srcOrd="0" destOrd="0" presId="urn:microsoft.com/office/officeart/2008/layout/LinedList"/>
    <dgm:cxn modelId="{2C823EC3-BAD6-4EDF-B94E-3C205D64BFD3}" srcId="{DB302909-B449-4911-ACF9-42E7E5F4AF46}" destId="{0A71971A-5C1E-4265-9C45-D7E9E0B922E2}" srcOrd="0" destOrd="0" parTransId="{5C222DF2-A15A-45DA-9F0D-332F9A9EC23B}" sibTransId="{2EFB0E75-7F23-42D0-8C16-FD83637EAC5E}"/>
    <dgm:cxn modelId="{5EC85BE6-5D9A-4D47-BFCE-94A5F076B0BE}" srcId="{DB302909-B449-4911-ACF9-42E7E5F4AF46}" destId="{84221BD0-B3EB-43F8-8DC2-0B4B6B6997BD}" srcOrd="2" destOrd="0" parTransId="{28D7C80B-A4A7-47C6-B515-F6CCD3F250F6}" sibTransId="{61209F38-85BD-40F4-A406-3FD7A1CA5754}"/>
    <dgm:cxn modelId="{7C3994FC-4D52-4CF9-B1D9-91FA057630D7}" type="presParOf" srcId="{1C2E80AB-5BA5-49CC-8254-D8023E039205}" destId="{2B4AD510-BCF5-45C0-80CD-8EBC3D53DD75}" srcOrd="0" destOrd="0" presId="urn:microsoft.com/office/officeart/2008/layout/LinedList"/>
    <dgm:cxn modelId="{8295A263-BA6C-4C08-A20F-F46FFDDEFD4F}" type="presParOf" srcId="{1C2E80AB-5BA5-49CC-8254-D8023E039205}" destId="{E22ADB12-3F7E-4235-BEF8-5A0D5219000B}" srcOrd="1" destOrd="0" presId="urn:microsoft.com/office/officeart/2008/layout/LinedList"/>
    <dgm:cxn modelId="{D057C57F-AB48-4261-AE37-06795162A3FD}" type="presParOf" srcId="{E22ADB12-3F7E-4235-BEF8-5A0D5219000B}" destId="{066B504B-64C8-4387-8606-4A6559D55E16}" srcOrd="0" destOrd="0" presId="urn:microsoft.com/office/officeart/2008/layout/LinedList"/>
    <dgm:cxn modelId="{95B5533C-808A-4FBA-8BD4-772461653425}" type="presParOf" srcId="{E22ADB12-3F7E-4235-BEF8-5A0D5219000B}" destId="{B5CCA1C2-F02E-4A66-8060-906AB2B4DA23}" srcOrd="1" destOrd="0" presId="urn:microsoft.com/office/officeart/2008/layout/LinedList"/>
    <dgm:cxn modelId="{CA1D467A-B2A7-462C-9127-69CD1BA11B96}" type="presParOf" srcId="{1C2E80AB-5BA5-49CC-8254-D8023E039205}" destId="{D517CD9B-4963-4755-B900-B2CA0AFBB8F9}" srcOrd="2" destOrd="0" presId="urn:microsoft.com/office/officeart/2008/layout/LinedList"/>
    <dgm:cxn modelId="{5B3C8AF4-67BD-443F-881F-D01BF877E44C}" type="presParOf" srcId="{1C2E80AB-5BA5-49CC-8254-D8023E039205}" destId="{6E724EC3-40C5-4EBA-B883-38CF322D3064}" srcOrd="3" destOrd="0" presId="urn:microsoft.com/office/officeart/2008/layout/LinedList"/>
    <dgm:cxn modelId="{70F891E6-954F-4230-90E6-AC042C501895}" type="presParOf" srcId="{6E724EC3-40C5-4EBA-B883-38CF322D3064}" destId="{B180345A-32AE-41B4-A6A1-B8A6F9BB00E4}" srcOrd="0" destOrd="0" presId="urn:microsoft.com/office/officeart/2008/layout/LinedList"/>
    <dgm:cxn modelId="{2C1A255C-10A8-41F2-9BBE-67C0B932D426}" type="presParOf" srcId="{6E724EC3-40C5-4EBA-B883-38CF322D3064}" destId="{94A2FF88-CC20-4E2A-9A46-5C2B51841803}" srcOrd="1" destOrd="0" presId="urn:microsoft.com/office/officeart/2008/layout/LinedList"/>
    <dgm:cxn modelId="{FAB8A927-E511-4CA0-B9E2-6A7211D03C1E}" type="presParOf" srcId="{1C2E80AB-5BA5-49CC-8254-D8023E039205}" destId="{49BBC3CA-1A42-496F-9C7D-E39A51A88AA5}" srcOrd="4" destOrd="0" presId="urn:microsoft.com/office/officeart/2008/layout/LinedList"/>
    <dgm:cxn modelId="{016ACF03-F489-47E3-9D65-5455EBBE5957}" type="presParOf" srcId="{1C2E80AB-5BA5-49CC-8254-D8023E039205}" destId="{CF99CE9D-3C35-4AEB-9F78-2A8247CAD8BF}" srcOrd="5" destOrd="0" presId="urn:microsoft.com/office/officeart/2008/layout/LinedList"/>
    <dgm:cxn modelId="{48340516-A616-4EC6-91CB-FD3280ED1B04}" type="presParOf" srcId="{CF99CE9D-3C35-4AEB-9F78-2A8247CAD8BF}" destId="{FD75DC86-543D-411E-B541-1D5B5DCE26A6}" srcOrd="0" destOrd="0" presId="urn:microsoft.com/office/officeart/2008/layout/LinedList"/>
    <dgm:cxn modelId="{7A97C0F4-CD57-45F1-A6A7-E5CDA13FF8D5}" type="presParOf" srcId="{CF99CE9D-3C35-4AEB-9F78-2A8247CAD8BF}" destId="{64463612-9ECE-4EE0-A63E-F76D9771B66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72B0D56-60BE-43C8-90D8-DF0063E1DF3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A6B1C16E-E521-49D9-8713-331BF47DA5B6}">
      <dgm:prSet phldrT="[Texto]"/>
      <dgm:spPr/>
      <dgm:t>
        <a:bodyPr/>
        <a:lstStyle/>
        <a:p>
          <a:r>
            <a:rPr lang="es-ES" dirty="0"/>
            <a:t>Importante</a:t>
          </a:r>
        </a:p>
      </dgm:t>
    </dgm:pt>
    <dgm:pt modelId="{6F82C822-8725-4E78-8DA4-31E49F2CFD8B}" type="parTrans" cxnId="{BF885F91-08D6-48D2-93FA-43B64C9E72D0}">
      <dgm:prSet/>
      <dgm:spPr/>
      <dgm:t>
        <a:bodyPr/>
        <a:lstStyle/>
        <a:p>
          <a:endParaRPr lang="es-ES"/>
        </a:p>
      </dgm:t>
    </dgm:pt>
    <dgm:pt modelId="{4F8AFC67-6367-4FB0-A47E-D41F9417691F}" type="sibTrans" cxnId="{BF885F91-08D6-48D2-93FA-43B64C9E72D0}">
      <dgm:prSet/>
      <dgm:spPr/>
      <dgm:t>
        <a:bodyPr/>
        <a:lstStyle/>
        <a:p>
          <a:endParaRPr lang="es-ES"/>
        </a:p>
      </dgm:t>
    </dgm:pt>
    <dgm:pt modelId="{877E8991-6A66-486E-A7AE-50B1236E406C}">
      <dgm:prSet phldrT="[Texto]"/>
      <dgm:spPr/>
      <dgm:t>
        <a:bodyPr/>
        <a:lstStyle/>
        <a:p>
          <a:r>
            <a:rPr lang="es-419" dirty="0"/>
            <a:t>El uso y análisis de este conjunto de datos debe realizarse con precaución y siguiendo las pautas éticas y legales establecidas en la investigación en ciberseguridad.</a:t>
          </a:r>
          <a:endParaRPr lang="es-ES" dirty="0"/>
        </a:p>
      </dgm:t>
    </dgm:pt>
    <dgm:pt modelId="{86DDC71C-79A2-407B-977B-DC6D576BE25D}" type="parTrans" cxnId="{040FEBCD-B4C4-4292-9D80-99424BE64016}">
      <dgm:prSet/>
      <dgm:spPr/>
      <dgm:t>
        <a:bodyPr/>
        <a:lstStyle/>
        <a:p>
          <a:endParaRPr lang="es-ES"/>
        </a:p>
      </dgm:t>
    </dgm:pt>
    <dgm:pt modelId="{5EDEEFD9-F1D2-4E7B-B6A4-C6B8C0F6A543}" type="sibTrans" cxnId="{040FEBCD-B4C4-4292-9D80-99424BE64016}">
      <dgm:prSet/>
      <dgm:spPr/>
      <dgm:t>
        <a:bodyPr/>
        <a:lstStyle/>
        <a:p>
          <a:endParaRPr lang="es-ES"/>
        </a:p>
      </dgm:t>
    </dgm:pt>
    <dgm:pt modelId="{065549E6-ED92-4E91-B054-4E8C4D5B4E73}" type="pres">
      <dgm:prSet presAssocID="{C72B0D56-60BE-43C8-90D8-DF0063E1DF37}" presName="linear" presStyleCnt="0">
        <dgm:presLayoutVars>
          <dgm:dir/>
          <dgm:resizeHandles val="exact"/>
        </dgm:presLayoutVars>
      </dgm:prSet>
      <dgm:spPr/>
    </dgm:pt>
    <dgm:pt modelId="{D87BABE8-96DD-4F11-98DA-8B2B873679AF}" type="pres">
      <dgm:prSet presAssocID="{A6B1C16E-E521-49D9-8713-331BF47DA5B6}" presName="comp" presStyleCnt="0"/>
      <dgm:spPr/>
    </dgm:pt>
    <dgm:pt modelId="{DE382E3B-8179-4236-809F-0F8D60BDA0A2}" type="pres">
      <dgm:prSet presAssocID="{A6B1C16E-E521-49D9-8713-331BF47DA5B6}" presName="box" presStyleLbl="node1" presStyleIdx="0" presStyleCnt="1"/>
      <dgm:spPr/>
    </dgm:pt>
    <dgm:pt modelId="{2A593D30-334F-4303-9C7F-C82D2B5D7BE5}" type="pres">
      <dgm:prSet presAssocID="{A6B1C16E-E521-49D9-8713-331BF47DA5B6}" presName="img" presStyleLbl="fgImgPlace1" presStyleIdx="0" presStyleCnt="1" custScaleY="101562"/>
      <dgm:spPr>
        <a:blipFill rotWithShape="1">
          <a:blip xmlns:r="http://schemas.openxmlformats.org/officeDocument/2006/relationships" r:embed="rId1"/>
          <a:srcRect/>
          <a:stretch>
            <a:fillRect t="-39000" b="-39000"/>
          </a:stretch>
        </a:blipFill>
      </dgm:spPr>
    </dgm:pt>
    <dgm:pt modelId="{03FB960D-EC31-4414-8722-C7685AC33EB5}" type="pres">
      <dgm:prSet presAssocID="{A6B1C16E-E521-49D9-8713-331BF47DA5B6}" presName="text" presStyleLbl="node1" presStyleIdx="0" presStyleCnt="1">
        <dgm:presLayoutVars>
          <dgm:bulletEnabled val="1"/>
        </dgm:presLayoutVars>
      </dgm:prSet>
      <dgm:spPr/>
    </dgm:pt>
  </dgm:ptLst>
  <dgm:cxnLst>
    <dgm:cxn modelId="{4551193E-321B-4930-A46E-C681F501379B}" type="presOf" srcId="{A6B1C16E-E521-49D9-8713-331BF47DA5B6}" destId="{DE382E3B-8179-4236-809F-0F8D60BDA0A2}" srcOrd="0" destOrd="0" presId="urn:microsoft.com/office/officeart/2005/8/layout/vList4"/>
    <dgm:cxn modelId="{A91CB64A-1B3E-4892-A178-F4B5288A7878}" type="presOf" srcId="{877E8991-6A66-486E-A7AE-50B1236E406C}" destId="{DE382E3B-8179-4236-809F-0F8D60BDA0A2}" srcOrd="0" destOrd="1" presId="urn:microsoft.com/office/officeart/2005/8/layout/vList4"/>
    <dgm:cxn modelId="{BF885F91-08D6-48D2-93FA-43B64C9E72D0}" srcId="{C72B0D56-60BE-43C8-90D8-DF0063E1DF37}" destId="{A6B1C16E-E521-49D9-8713-331BF47DA5B6}" srcOrd="0" destOrd="0" parTransId="{6F82C822-8725-4E78-8DA4-31E49F2CFD8B}" sibTransId="{4F8AFC67-6367-4FB0-A47E-D41F9417691F}"/>
    <dgm:cxn modelId="{09CF8FBC-E83C-4071-AA82-AA6DDE6B7F33}" type="presOf" srcId="{C72B0D56-60BE-43C8-90D8-DF0063E1DF37}" destId="{065549E6-ED92-4E91-B054-4E8C4D5B4E73}" srcOrd="0" destOrd="0" presId="urn:microsoft.com/office/officeart/2005/8/layout/vList4"/>
    <dgm:cxn modelId="{1AC3F3BD-F7C8-4E3A-A9B2-6CCEAB45A3AB}" type="presOf" srcId="{A6B1C16E-E521-49D9-8713-331BF47DA5B6}" destId="{03FB960D-EC31-4414-8722-C7685AC33EB5}" srcOrd="1" destOrd="0" presId="urn:microsoft.com/office/officeart/2005/8/layout/vList4"/>
    <dgm:cxn modelId="{87C1B4C8-EF12-4F21-AA92-0C02CD4A60BD}" type="presOf" srcId="{877E8991-6A66-486E-A7AE-50B1236E406C}" destId="{03FB960D-EC31-4414-8722-C7685AC33EB5}" srcOrd="1" destOrd="1" presId="urn:microsoft.com/office/officeart/2005/8/layout/vList4"/>
    <dgm:cxn modelId="{040FEBCD-B4C4-4292-9D80-99424BE64016}" srcId="{A6B1C16E-E521-49D9-8713-331BF47DA5B6}" destId="{877E8991-6A66-486E-A7AE-50B1236E406C}" srcOrd="0" destOrd="0" parTransId="{86DDC71C-79A2-407B-977B-DC6D576BE25D}" sibTransId="{5EDEEFD9-F1D2-4E7B-B6A4-C6B8C0F6A543}"/>
    <dgm:cxn modelId="{9D1AA673-B8CD-4BC9-8B43-8F0526615AE5}" type="presParOf" srcId="{065549E6-ED92-4E91-B054-4E8C4D5B4E73}" destId="{D87BABE8-96DD-4F11-98DA-8B2B873679AF}" srcOrd="0" destOrd="0" presId="urn:microsoft.com/office/officeart/2005/8/layout/vList4"/>
    <dgm:cxn modelId="{267C9D42-95E6-4A8C-B2D1-970CE9255DE7}" type="presParOf" srcId="{D87BABE8-96DD-4F11-98DA-8B2B873679AF}" destId="{DE382E3B-8179-4236-809F-0F8D60BDA0A2}" srcOrd="0" destOrd="0" presId="urn:microsoft.com/office/officeart/2005/8/layout/vList4"/>
    <dgm:cxn modelId="{678F2E0F-7CFA-4172-A379-DCC39265CD0A}" type="presParOf" srcId="{D87BABE8-96DD-4F11-98DA-8B2B873679AF}" destId="{2A593D30-334F-4303-9C7F-C82D2B5D7BE5}" srcOrd="1" destOrd="0" presId="urn:microsoft.com/office/officeart/2005/8/layout/vList4"/>
    <dgm:cxn modelId="{831D1816-13D7-49D5-8046-3D6C61E3BB7F}" type="presParOf" srcId="{D87BABE8-96DD-4F11-98DA-8B2B873679AF}" destId="{03FB960D-EC31-4414-8722-C7685AC33EB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E775FC1-F3A8-4D77-BD24-24499D593ABA}"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s-ES"/>
        </a:p>
      </dgm:t>
    </dgm:pt>
    <dgm:pt modelId="{AA181841-6FB9-4A33-A01A-FF415958005B}">
      <dgm:prSet phldrT="[Texto]"/>
      <dgm:spPr/>
      <dgm:t>
        <a:bodyPr/>
        <a:lstStyle/>
        <a:p>
          <a:r>
            <a:rPr lang="es-ES" dirty="0"/>
            <a:t>213 correos</a:t>
          </a:r>
        </a:p>
      </dgm:t>
    </dgm:pt>
    <dgm:pt modelId="{959F4024-ED14-47CB-AA9E-9200E90C2094}" type="parTrans" cxnId="{9516B574-8705-44B4-8F0D-09451D7E1826}">
      <dgm:prSet/>
      <dgm:spPr/>
      <dgm:t>
        <a:bodyPr/>
        <a:lstStyle/>
        <a:p>
          <a:endParaRPr lang="es-ES"/>
        </a:p>
      </dgm:t>
    </dgm:pt>
    <dgm:pt modelId="{074DBE79-2962-43A3-A244-8F92FBD8588A}" type="sibTrans" cxnId="{9516B574-8705-44B4-8F0D-09451D7E1826}">
      <dgm:prSet/>
      <dgm:spPr/>
      <dgm:t>
        <a:bodyPr/>
        <a:lstStyle/>
        <a:p>
          <a:endParaRPr lang="es-ES"/>
        </a:p>
      </dgm:t>
    </dgm:pt>
    <dgm:pt modelId="{3DBB0391-94FD-463C-81F1-5502B56CCC8C}">
      <dgm:prSet phldrT="[Texto]"/>
      <dgm:spPr/>
      <dgm:t>
        <a:bodyPr/>
        <a:lstStyle/>
        <a:p>
          <a:r>
            <a:rPr lang="es-ES" dirty="0"/>
            <a:t>Phishing</a:t>
          </a:r>
        </a:p>
      </dgm:t>
    </dgm:pt>
    <dgm:pt modelId="{1542AA0C-5B98-468D-8FB3-C5E8B6662EA5}" type="parTrans" cxnId="{A3628CA3-B362-46EE-B1C6-FFBF8321C095}">
      <dgm:prSet/>
      <dgm:spPr/>
      <dgm:t>
        <a:bodyPr/>
        <a:lstStyle/>
        <a:p>
          <a:endParaRPr lang="es-ES"/>
        </a:p>
      </dgm:t>
    </dgm:pt>
    <dgm:pt modelId="{0E594E15-6108-4ECC-A0C7-746C0D33FA6A}" type="sibTrans" cxnId="{A3628CA3-B362-46EE-B1C6-FFBF8321C095}">
      <dgm:prSet/>
      <dgm:spPr/>
      <dgm:t>
        <a:bodyPr/>
        <a:lstStyle/>
        <a:p>
          <a:endParaRPr lang="es-ES"/>
        </a:p>
      </dgm:t>
    </dgm:pt>
    <dgm:pt modelId="{A0148B2C-03F0-4E0B-A7BC-A5AACE2B98C9}">
      <dgm:prSet phldrT="[Texto]"/>
      <dgm:spPr/>
      <dgm:t>
        <a:bodyPr/>
        <a:lstStyle/>
        <a:p>
          <a:r>
            <a:rPr lang="es-ES" dirty="0"/>
            <a:t>213 correos</a:t>
          </a:r>
        </a:p>
      </dgm:t>
    </dgm:pt>
    <dgm:pt modelId="{799F8E13-546C-4491-B60A-2E26990DD70A}" type="parTrans" cxnId="{84B2E511-B707-4D50-82F0-5453259B22D4}">
      <dgm:prSet/>
      <dgm:spPr/>
      <dgm:t>
        <a:bodyPr/>
        <a:lstStyle/>
        <a:p>
          <a:endParaRPr lang="es-ES"/>
        </a:p>
      </dgm:t>
    </dgm:pt>
    <dgm:pt modelId="{9CD91378-4630-49E2-AFD8-0443A0F4636A}" type="sibTrans" cxnId="{84B2E511-B707-4D50-82F0-5453259B22D4}">
      <dgm:prSet/>
      <dgm:spPr/>
      <dgm:t>
        <a:bodyPr/>
        <a:lstStyle/>
        <a:p>
          <a:endParaRPr lang="es-ES"/>
        </a:p>
      </dgm:t>
    </dgm:pt>
    <dgm:pt modelId="{7B4EAAB9-C5CA-4972-BEC2-5C8A9D4EB6A8}">
      <dgm:prSet phldrT="[Texto]"/>
      <dgm:spPr/>
      <dgm:t>
        <a:bodyPr/>
        <a:lstStyle/>
        <a:p>
          <a:r>
            <a:rPr lang="es-ES" dirty="0"/>
            <a:t>Idioma</a:t>
          </a:r>
        </a:p>
      </dgm:t>
    </dgm:pt>
    <dgm:pt modelId="{AD4EA42D-0F69-4A17-96A4-7E5021F55EAD}" type="parTrans" cxnId="{B6A6EB7D-D0F0-4682-A30F-612A3DE50088}">
      <dgm:prSet/>
      <dgm:spPr/>
      <dgm:t>
        <a:bodyPr/>
        <a:lstStyle/>
        <a:p>
          <a:endParaRPr lang="es-ES"/>
        </a:p>
      </dgm:t>
    </dgm:pt>
    <dgm:pt modelId="{4C2E8CA5-8558-4526-81BE-79FFDFC9DA98}" type="sibTrans" cxnId="{B6A6EB7D-D0F0-4682-A30F-612A3DE50088}">
      <dgm:prSet/>
      <dgm:spPr/>
      <dgm:t>
        <a:bodyPr/>
        <a:lstStyle/>
        <a:p>
          <a:endParaRPr lang="es-ES"/>
        </a:p>
      </dgm:t>
    </dgm:pt>
    <dgm:pt modelId="{D0A07274-04BB-48D0-A48F-1E3424D51292}">
      <dgm:prSet phldrT="[Texto]"/>
      <dgm:spPr/>
      <dgm:t>
        <a:bodyPr/>
        <a:lstStyle/>
        <a:p>
          <a:r>
            <a:rPr lang="es-ES" dirty="0"/>
            <a:t>Español</a:t>
          </a:r>
        </a:p>
      </dgm:t>
    </dgm:pt>
    <dgm:pt modelId="{015E4FE8-FC56-423D-9FD8-124BE2607369}" type="parTrans" cxnId="{2DE606F3-5930-444F-9CC5-F144913F3318}">
      <dgm:prSet/>
      <dgm:spPr/>
      <dgm:t>
        <a:bodyPr/>
        <a:lstStyle/>
        <a:p>
          <a:endParaRPr lang="es-ES"/>
        </a:p>
      </dgm:t>
    </dgm:pt>
    <dgm:pt modelId="{BB9C20BA-F9BB-48F1-B96A-F341E38982EE}" type="sibTrans" cxnId="{2DE606F3-5930-444F-9CC5-F144913F3318}">
      <dgm:prSet/>
      <dgm:spPr/>
      <dgm:t>
        <a:bodyPr/>
        <a:lstStyle/>
        <a:p>
          <a:endParaRPr lang="es-ES"/>
        </a:p>
      </dgm:t>
    </dgm:pt>
    <dgm:pt modelId="{E92F664B-0490-4874-BCE1-3B8CFCB95D65}">
      <dgm:prSet phldrT="[Texto]"/>
      <dgm:spPr/>
      <dgm:t>
        <a:bodyPr/>
        <a:lstStyle/>
        <a:p>
          <a:r>
            <a:rPr lang="es-ES" dirty="0"/>
            <a:t>Correo más largo</a:t>
          </a:r>
        </a:p>
      </dgm:t>
    </dgm:pt>
    <dgm:pt modelId="{3FB921AA-E2FC-42DA-8E11-A707D59731F0}" type="parTrans" cxnId="{A261A3C1-07B4-4107-8492-6430084C6229}">
      <dgm:prSet/>
      <dgm:spPr/>
      <dgm:t>
        <a:bodyPr/>
        <a:lstStyle/>
        <a:p>
          <a:endParaRPr lang="es-ES"/>
        </a:p>
      </dgm:t>
    </dgm:pt>
    <dgm:pt modelId="{5AC73C45-662C-4E9A-A9C8-7E17A4CE52C5}" type="sibTrans" cxnId="{A261A3C1-07B4-4107-8492-6430084C6229}">
      <dgm:prSet/>
      <dgm:spPr/>
      <dgm:t>
        <a:bodyPr/>
        <a:lstStyle/>
        <a:p>
          <a:endParaRPr lang="es-ES"/>
        </a:p>
      </dgm:t>
    </dgm:pt>
    <dgm:pt modelId="{677E47EE-6924-4E91-8FCD-511EB8226931}">
      <dgm:prSet phldrT="[Texto]"/>
      <dgm:spPr/>
      <dgm:t>
        <a:bodyPr/>
        <a:lstStyle/>
        <a:p>
          <a:r>
            <a:rPr lang="es-ES" dirty="0"/>
            <a:t>970 palabras (legítimo)</a:t>
          </a:r>
        </a:p>
      </dgm:t>
    </dgm:pt>
    <dgm:pt modelId="{0E788D4A-5A5C-432B-9445-F4E5718ADA75}" type="parTrans" cxnId="{200847A0-3256-4EA8-B657-47D6FF70C51B}">
      <dgm:prSet/>
      <dgm:spPr/>
      <dgm:t>
        <a:bodyPr/>
        <a:lstStyle/>
        <a:p>
          <a:endParaRPr lang="es-ES"/>
        </a:p>
      </dgm:t>
    </dgm:pt>
    <dgm:pt modelId="{F81865B5-FF00-4FD8-BE89-F645953FD086}" type="sibTrans" cxnId="{200847A0-3256-4EA8-B657-47D6FF70C51B}">
      <dgm:prSet/>
      <dgm:spPr/>
      <dgm:t>
        <a:bodyPr/>
        <a:lstStyle/>
        <a:p>
          <a:endParaRPr lang="es-ES"/>
        </a:p>
      </dgm:t>
    </dgm:pt>
    <dgm:pt modelId="{261E7A69-95B0-437A-962D-BDC0D3E6C2B7}">
      <dgm:prSet phldrT="[Texto]"/>
      <dgm:spPr/>
      <dgm:t>
        <a:bodyPr/>
        <a:lstStyle/>
        <a:p>
          <a:r>
            <a:rPr lang="es-ES" dirty="0"/>
            <a:t>Legítimos</a:t>
          </a:r>
        </a:p>
      </dgm:t>
    </dgm:pt>
    <dgm:pt modelId="{74ED25F8-4C19-4741-B4FB-42FF38705A9F}" type="parTrans" cxnId="{56227988-7D43-486B-8429-13109F3460DE}">
      <dgm:prSet/>
      <dgm:spPr/>
      <dgm:t>
        <a:bodyPr/>
        <a:lstStyle/>
        <a:p>
          <a:endParaRPr lang="es-ES"/>
        </a:p>
      </dgm:t>
    </dgm:pt>
    <dgm:pt modelId="{B42C1822-7502-479D-9CCF-0F72B57F8F89}" type="sibTrans" cxnId="{56227988-7D43-486B-8429-13109F3460DE}">
      <dgm:prSet/>
      <dgm:spPr/>
      <dgm:t>
        <a:bodyPr/>
        <a:lstStyle/>
        <a:p>
          <a:endParaRPr lang="es-ES"/>
        </a:p>
      </dgm:t>
    </dgm:pt>
    <dgm:pt modelId="{5C49F519-84F7-4F34-B79D-A3C65692F7E1}" type="pres">
      <dgm:prSet presAssocID="{AE775FC1-F3A8-4D77-BD24-24499D593ABA}" presName="linearFlow" presStyleCnt="0">
        <dgm:presLayoutVars>
          <dgm:dir/>
          <dgm:resizeHandles val="exact"/>
        </dgm:presLayoutVars>
      </dgm:prSet>
      <dgm:spPr/>
    </dgm:pt>
    <dgm:pt modelId="{14183589-4792-4D6B-BC9A-9865F1743AD1}" type="pres">
      <dgm:prSet presAssocID="{261E7A69-95B0-437A-962D-BDC0D3E6C2B7}" presName="composite" presStyleCnt="0"/>
      <dgm:spPr/>
    </dgm:pt>
    <dgm:pt modelId="{900AA6B7-7E9E-4D3A-A41C-7F66F1D374C8}" type="pres">
      <dgm:prSet presAssocID="{261E7A69-95B0-437A-962D-BDC0D3E6C2B7}" presName="imgShp" presStyleLbl="fgImgPlace1" presStyleIdx="0" presStyleCnt="4"/>
      <dgm:spPr>
        <a:blipFill rotWithShape="1">
          <a:blip xmlns:r="http://schemas.openxmlformats.org/officeDocument/2006/relationships" r:embed="rId1"/>
          <a:srcRect/>
          <a:stretch>
            <a:fillRect l="-1000" r="-1000"/>
          </a:stretch>
        </a:blipFill>
      </dgm:spPr>
    </dgm:pt>
    <dgm:pt modelId="{9F6769AB-A0FC-44A3-8A49-EC644B6628E7}" type="pres">
      <dgm:prSet presAssocID="{261E7A69-95B0-437A-962D-BDC0D3E6C2B7}" presName="txShp" presStyleLbl="node1" presStyleIdx="0" presStyleCnt="4">
        <dgm:presLayoutVars>
          <dgm:bulletEnabled val="1"/>
        </dgm:presLayoutVars>
      </dgm:prSet>
      <dgm:spPr/>
    </dgm:pt>
    <dgm:pt modelId="{F305FD49-CBE0-453C-813D-4F79FC8E3068}" type="pres">
      <dgm:prSet presAssocID="{B42C1822-7502-479D-9CCF-0F72B57F8F89}" presName="spacing" presStyleCnt="0"/>
      <dgm:spPr/>
    </dgm:pt>
    <dgm:pt modelId="{32D1B1BB-20E1-46D1-B95B-1CDF368F7A85}" type="pres">
      <dgm:prSet presAssocID="{3DBB0391-94FD-463C-81F1-5502B56CCC8C}" presName="composite" presStyleCnt="0"/>
      <dgm:spPr/>
    </dgm:pt>
    <dgm:pt modelId="{AAD98E5D-F560-4434-AA10-702814F04B2A}" type="pres">
      <dgm:prSet presAssocID="{3DBB0391-94FD-463C-81F1-5502B56CCC8C}" presName="imgShp" presStyleLbl="fgImgPlace1" presStyleIdx="1" presStyleCnt="4"/>
      <dgm:spPr>
        <a:blipFill rotWithShape="1">
          <a:blip xmlns:r="http://schemas.openxmlformats.org/officeDocument/2006/relationships" r:embed="rId2"/>
          <a:srcRect/>
          <a:stretch>
            <a:fillRect/>
          </a:stretch>
        </a:blipFill>
      </dgm:spPr>
    </dgm:pt>
    <dgm:pt modelId="{6BC7099C-E689-4426-8B3F-8CB67B3B4309}" type="pres">
      <dgm:prSet presAssocID="{3DBB0391-94FD-463C-81F1-5502B56CCC8C}" presName="txShp" presStyleLbl="node1" presStyleIdx="1" presStyleCnt="4">
        <dgm:presLayoutVars>
          <dgm:bulletEnabled val="1"/>
        </dgm:presLayoutVars>
      </dgm:prSet>
      <dgm:spPr/>
    </dgm:pt>
    <dgm:pt modelId="{B6071198-9061-4CBD-9A54-B3D358B12FE4}" type="pres">
      <dgm:prSet presAssocID="{0E594E15-6108-4ECC-A0C7-746C0D33FA6A}" presName="spacing" presStyleCnt="0"/>
      <dgm:spPr/>
    </dgm:pt>
    <dgm:pt modelId="{2ECD7622-0244-4AC4-9C11-8941F4D488D0}" type="pres">
      <dgm:prSet presAssocID="{7B4EAAB9-C5CA-4972-BEC2-5C8A9D4EB6A8}" presName="composite" presStyleCnt="0"/>
      <dgm:spPr/>
    </dgm:pt>
    <dgm:pt modelId="{4F53653C-14FC-426F-8BE2-7346C5327ED6}" type="pres">
      <dgm:prSet presAssocID="{7B4EAAB9-C5CA-4972-BEC2-5C8A9D4EB6A8}" presName="imgShp" presStyleLbl="fgImgPlace1" presStyleIdx="2" presStyleCnt="4"/>
      <dgm:spPr>
        <a:blipFill rotWithShape="1">
          <a:blip xmlns:r="http://schemas.openxmlformats.org/officeDocument/2006/relationships" r:embed="rId3"/>
          <a:srcRect/>
          <a:stretch>
            <a:fillRect l="-29000" r="-29000"/>
          </a:stretch>
        </a:blipFill>
      </dgm:spPr>
    </dgm:pt>
    <dgm:pt modelId="{3655021F-517B-40BA-B05E-BFB122246E80}" type="pres">
      <dgm:prSet presAssocID="{7B4EAAB9-C5CA-4972-BEC2-5C8A9D4EB6A8}" presName="txShp" presStyleLbl="node1" presStyleIdx="2" presStyleCnt="4">
        <dgm:presLayoutVars>
          <dgm:bulletEnabled val="1"/>
        </dgm:presLayoutVars>
      </dgm:prSet>
      <dgm:spPr/>
    </dgm:pt>
    <dgm:pt modelId="{9363EB38-28C2-403F-A862-2C61D0218779}" type="pres">
      <dgm:prSet presAssocID="{4C2E8CA5-8558-4526-81BE-79FFDFC9DA98}" presName="spacing" presStyleCnt="0"/>
      <dgm:spPr/>
    </dgm:pt>
    <dgm:pt modelId="{1E411527-CCAA-4BBF-A39C-F8550D4F05B0}" type="pres">
      <dgm:prSet presAssocID="{E92F664B-0490-4874-BCE1-3B8CFCB95D65}" presName="composite" presStyleCnt="0"/>
      <dgm:spPr/>
    </dgm:pt>
    <dgm:pt modelId="{E191E95F-12EE-4A23-AC50-369853BF0ED4}" type="pres">
      <dgm:prSet presAssocID="{E92F664B-0490-4874-BCE1-3B8CFCB95D65}" presName="imgShp" presStyleLbl="fgImgPlace1" presStyleIdx="3" presStyleCnt="4"/>
      <dgm:spPr>
        <a:blipFill rotWithShape="1">
          <a:blip xmlns:r="http://schemas.openxmlformats.org/officeDocument/2006/relationships" r:embed="rId4"/>
          <a:srcRect/>
          <a:stretch>
            <a:fillRect l="-20000" r="-20000"/>
          </a:stretch>
        </a:blipFill>
      </dgm:spPr>
    </dgm:pt>
    <dgm:pt modelId="{A1AA68EF-BC77-4505-951A-8EE4B01D65F6}" type="pres">
      <dgm:prSet presAssocID="{E92F664B-0490-4874-BCE1-3B8CFCB95D65}" presName="txShp" presStyleLbl="node1" presStyleIdx="3" presStyleCnt="4">
        <dgm:presLayoutVars>
          <dgm:bulletEnabled val="1"/>
        </dgm:presLayoutVars>
      </dgm:prSet>
      <dgm:spPr/>
    </dgm:pt>
  </dgm:ptLst>
  <dgm:cxnLst>
    <dgm:cxn modelId="{84B2E511-B707-4D50-82F0-5453259B22D4}" srcId="{3DBB0391-94FD-463C-81F1-5502B56CCC8C}" destId="{A0148B2C-03F0-4E0B-A7BC-A5AACE2B98C9}" srcOrd="0" destOrd="0" parTransId="{799F8E13-546C-4491-B60A-2E26990DD70A}" sibTransId="{9CD91378-4630-49E2-AFD8-0443A0F4636A}"/>
    <dgm:cxn modelId="{7A2AC225-C6DC-4859-BEDB-5EAC6D37265A}" type="presOf" srcId="{E92F664B-0490-4874-BCE1-3B8CFCB95D65}" destId="{A1AA68EF-BC77-4505-951A-8EE4B01D65F6}" srcOrd="0" destOrd="0" presId="urn:microsoft.com/office/officeart/2005/8/layout/vList3"/>
    <dgm:cxn modelId="{1C6FE35D-FE64-41E5-9103-CEB78B948D36}" type="presOf" srcId="{A0148B2C-03F0-4E0B-A7BC-A5AACE2B98C9}" destId="{6BC7099C-E689-4426-8B3F-8CB67B3B4309}" srcOrd="0" destOrd="1" presId="urn:microsoft.com/office/officeart/2005/8/layout/vList3"/>
    <dgm:cxn modelId="{F140006E-0F75-4A0A-B1A0-2A4E5A4FD806}" type="presOf" srcId="{677E47EE-6924-4E91-8FCD-511EB8226931}" destId="{A1AA68EF-BC77-4505-951A-8EE4B01D65F6}" srcOrd="0" destOrd="1" presId="urn:microsoft.com/office/officeart/2005/8/layout/vList3"/>
    <dgm:cxn modelId="{07C88B6E-0D40-4185-A661-6A1FCBB043AF}" type="presOf" srcId="{D0A07274-04BB-48D0-A48F-1E3424D51292}" destId="{3655021F-517B-40BA-B05E-BFB122246E80}" srcOrd="0" destOrd="1" presId="urn:microsoft.com/office/officeart/2005/8/layout/vList3"/>
    <dgm:cxn modelId="{9516B574-8705-44B4-8F0D-09451D7E1826}" srcId="{261E7A69-95B0-437A-962D-BDC0D3E6C2B7}" destId="{AA181841-6FB9-4A33-A01A-FF415958005B}" srcOrd="0" destOrd="0" parTransId="{959F4024-ED14-47CB-AA9E-9200E90C2094}" sibTransId="{074DBE79-2962-43A3-A244-8F92FBD8588A}"/>
    <dgm:cxn modelId="{B6A6EB7D-D0F0-4682-A30F-612A3DE50088}" srcId="{AE775FC1-F3A8-4D77-BD24-24499D593ABA}" destId="{7B4EAAB9-C5CA-4972-BEC2-5C8A9D4EB6A8}" srcOrd="2" destOrd="0" parTransId="{AD4EA42D-0F69-4A17-96A4-7E5021F55EAD}" sibTransId="{4C2E8CA5-8558-4526-81BE-79FFDFC9DA98}"/>
    <dgm:cxn modelId="{26BEA886-36EC-464B-842D-BC6A811558A3}" type="presOf" srcId="{261E7A69-95B0-437A-962D-BDC0D3E6C2B7}" destId="{9F6769AB-A0FC-44A3-8A49-EC644B6628E7}" srcOrd="0" destOrd="0" presId="urn:microsoft.com/office/officeart/2005/8/layout/vList3"/>
    <dgm:cxn modelId="{56227988-7D43-486B-8429-13109F3460DE}" srcId="{AE775FC1-F3A8-4D77-BD24-24499D593ABA}" destId="{261E7A69-95B0-437A-962D-BDC0D3E6C2B7}" srcOrd="0" destOrd="0" parTransId="{74ED25F8-4C19-4741-B4FB-42FF38705A9F}" sibTransId="{B42C1822-7502-479D-9CCF-0F72B57F8F89}"/>
    <dgm:cxn modelId="{200847A0-3256-4EA8-B657-47D6FF70C51B}" srcId="{E92F664B-0490-4874-BCE1-3B8CFCB95D65}" destId="{677E47EE-6924-4E91-8FCD-511EB8226931}" srcOrd="0" destOrd="0" parTransId="{0E788D4A-5A5C-432B-9445-F4E5718ADA75}" sibTransId="{F81865B5-FF00-4FD8-BE89-F645953FD086}"/>
    <dgm:cxn modelId="{A3628CA3-B362-46EE-B1C6-FFBF8321C095}" srcId="{AE775FC1-F3A8-4D77-BD24-24499D593ABA}" destId="{3DBB0391-94FD-463C-81F1-5502B56CCC8C}" srcOrd="1" destOrd="0" parTransId="{1542AA0C-5B98-468D-8FB3-C5E8B6662EA5}" sibTransId="{0E594E15-6108-4ECC-A0C7-746C0D33FA6A}"/>
    <dgm:cxn modelId="{33A6C6AA-78BA-47E4-BD20-89D225A1C7BD}" type="presOf" srcId="{3DBB0391-94FD-463C-81F1-5502B56CCC8C}" destId="{6BC7099C-E689-4426-8B3F-8CB67B3B4309}" srcOrd="0" destOrd="0" presId="urn:microsoft.com/office/officeart/2005/8/layout/vList3"/>
    <dgm:cxn modelId="{6E5C35B5-8628-496F-AC3D-2134DDD66DF7}" type="presOf" srcId="{AE775FC1-F3A8-4D77-BD24-24499D593ABA}" destId="{5C49F519-84F7-4F34-B79D-A3C65692F7E1}" srcOrd="0" destOrd="0" presId="urn:microsoft.com/office/officeart/2005/8/layout/vList3"/>
    <dgm:cxn modelId="{A261A3C1-07B4-4107-8492-6430084C6229}" srcId="{AE775FC1-F3A8-4D77-BD24-24499D593ABA}" destId="{E92F664B-0490-4874-BCE1-3B8CFCB95D65}" srcOrd="3" destOrd="0" parTransId="{3FB921AA-E2FC-42DA-8E11-A707D59731F0}" sibTransId="{5AC73C45-662C-4E9A-A9C8-7E17A4CE52C5}"/>
    <dgm:cxn modelId="{BAB6BBD5-4C43-448E-9A7D-7B39A5467150}" type="presOf" srcId="{AA181841-6FB9-4A33-A01A-FF415958005B}" destId="{9F6769AB-A0FC-44A3-8A49-EC644B6628E7}" srcOrd="0" destOrd="1" presId="urn:microsoft.com/office/officeart/2005/8/layout/vList3"/>
    <dgm:cxn modelId="{FBBAEADA-D76F-42DF-A0E8-0EF6CD582C00}" type="presOf" srcId="{7B4EAAB9-C5CA-4972-BEC2-5C8A9D4EB6A8}" destId="{3655021F-517B-40BA-B05E-BFB122246E80}" srcOrd="0" destOrd="0" presId="urn:microsoft.com/office/officeart/2005/8/layout/vList3"/>
    <dgm:cxn modelId="{2DE606F3-5930-444F-9CC5-F144913F3318}" srcId="{7B4EAAB9-C5CA-4972-BEC2-5C8A9D4EB6A8}" destId="{D0A07274-04BB-48D0-A48F-1E3424D51292}" srcOrd="0" destOrd="0" parTransId="{015E4FE8-FC56-423D-9FD8-124BE2607369}" sibTransId="{BB9C20BA-F9BB-48F1-B96A-F341E38982EE}"/>
    <dgm:cxn modelId="{96BA20C4-A543-47E5-9285-F6B21249D90E}" type="presParOf" srcId="{5C49F519-84F7-4F34-B79D-A3C65692F7E1}" destId="{14183589-4792-4D6B-BC9A-9865F1743AD1}" srcOrd="0" destOrd="0" presId="urn:microsoft.com/office/officeart/2005/8/layout/vList3"/>
    <dgm:cxn modelId="{643A9339-E299-4E20-ABDE-F1260B09590F}" type="presParOf" srcId="{14183589-4792-4D6B-BC9A-9865F1743AD1}" destId="{900AA6B7-7E9E-4D3A-A41C-7F66F1D374C8}" srcOrd="0" destOrd="0" presId="urn:microsoft.com/office/officeart/2005/8/layout/vList3"/>
    <dgm:cxn modelId="{882A0A80-EB0C-4810-B659-70BCCDA34280}" type="presParOf" srcId="{14183589-4792-4D6B-BC9A-9865F1743AD1}" destId="{9F6769AB-A0FC-44A3-8A49-EC644B6628E7}" srcOrd="1" destOrd="0" presId="urn:microsoft.com/office/officeart/2005/8/layout/vList3"/>
    <dgm:cxn modelId="{4EE11320-D88C-404E-BDC1-40C25AB86473}" type="presParOf" srcId="{5C49F519-84F7-4F34-B79D-A3C65692F7E1}" destId="{F305FD49-CBE0-453C-813D-4F79FC8E3068}" srcOrd="1" destOrd="0" presId="urn:microsoft.com/office/officeart/2005/8/layout/vList3"/>
    <dgm:cxn modelId="{B32C8323-A6D6-42A2-A2F3-1133BE6FF1BF}" type="presParOf" srcId="{5C49F519-84F7-4F34-B79D-A3C65692F7E1}" destId="{32D1B1BB-20E1-46D1-B95B-1CDF368F7A85}" srcOrd="2" destOrd="0" presId="urn:microsoft.com/office/officeart/2005/8/layout/vList3"/>
    <dgm:cxn modelId="{A50ACA7A-8E35-4588-A3FA-13116427AAA8}" type="presParOf" srcId="{32D1B1BB-20E1-46D1-B95B-1CDF368F7A85}" destId="{AAD98E5D-F560-4434-AA10-702814F04B2A}" srcOrd="0" destOrd="0" presId="urn:microsoft.com/office/officeart/2005/8/layout/vList3"/>
    <dgm:cxn modelId="{6423E0CA-0F97-416D-8422-A22FFD6B1F5A}" type="presParOf" srcId="{32D1B1BB-20E1-46D1-B95B-1CDF368F7A85}" destId="{6BC7099C-E689-4426-8B3F-8CB67B3B4309}" srcOrd="1" destOrd="0" presId="urn:microsoft.com/office/officeart/2005/8/layout/vList3"/>
    <dgm:cxn modelId="{9C67B102-E649-42E9-BB2B-E6FF4AE6956E}" type="presParOf" srcId="{5C49F519-84F7-4F34-B79D-A3C65692F7E1}" destId="{B6071198-9061-4CBD-9A54-B3D358B12FE4}" srcOrd="3" destOrd="0" presId="urn:microsoft.com/office/officeart/2005/8/layout/vList3"/>
    <dgm:cxn modelId="{EC5BA63A-2D23-45E4-AF17-CB002376842C}" type="presParOf" srcId="{5C49F519-84F7-4F34-B79D-A3C65692F7E1}" destId="{2ECD7622-0244-4AC4-9C11-8941F4D488D0}" srcOrd="4" destOrd="0" presId="urn:microsoft.com/office/officeart/2005/8/layout/vList3"/>
    <dgm:cxn modelId="{0945DC4F-274C-4412-9ED7-E2E74817EFAB}" type="presParOf" srcId="{2ECD7622-0244-4AC4-9C11-8941F4D488D0}" destId="{4F53653C-14FC-426F-8BE2-7346C5327ED6}" srcOrd="0" destOrd="0" presId="urn:microsoft.com/office/officeart/2005/8/layout/vList3"/>
    <dgm:cxn modelId="{39E7EC99-7033-4AED-BB64-D64FB0BDAC43}" type="presParOf" srcId="{2ECD7622-0244-4AC4-9C11-8941F4D488D0}" destId="{3655021F-517B-40BA-B05E-BFB122246E80}" srcOrd="1" destOrd="0" presId="urn:microsoft.com/office/officeart/2005/8/layout/vList3"/>
    <dgm:cxn modelId="{074D31E1-3C2A-482C-B637-C2D8068C27B1}" type="presParOf" srcId="{5C49F519-84F7-4F34-B79D-A3C65692F7E1}" destId="{9363EB38-28C2-403F-A862-2C61D0218779}" srcOrd="5" destOrd="0" presId="urn:microsoft.com/office/officeart/2005/8/layout/vList3"/>
    <dgm:cxn modelId="{07566FF5-9A92-4F3E-AA04-3350653031AD}" type="presParOf" srcId="{5C49F519-84F7-4F34-B79D-A3C65692F7E1}" destId="{1E411527-CCAA-4BBF-A39C-F8550D4F05B0}" srcOrd="6" destOrd="0" presId="urn:microsoft.com/office/officeart/2005/8/layout/vList3"/>
    <dgm:cxn modelId="{DDA542DC-1538-4DE8-B3F5-1DA495FB55B6}" type="presParOf" srcId="{1E411527-CCAA-4BBF-A39C-F8550D4F05B0}" destId="{E191E95F-12EE-4A23-AC50-369853BF0ED4}" srcOrd="0" destOrd="0" presId="urn:microsoft.com/office/officeart/2005/8/layout/vList3"/>
    <dgm:cxn modelId="{4B0ADADB-45B5-41FC-BA21-9BC529323E0A}" type="presParOf" srcId="{1E411527-CCAA-4BBF-A39C-F8550D4F05B0}" destId="{A1AA68EF-BC77-4505-951A-8EE4B01D65F6}"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BA46B12-7A94-4E00-8476-21466459FF5B}"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s-ES"/>
        </a:p>
      </dgm:t>
    </dgm:pt>
    <dgm:pt modelId="{895043B8-B594-4EFF-8956-5F005103720B}">
      <dgm:prSet phldrT="[Texto]"/>
      <dgm:spPr>
        <a:solidFill>
          <a:srgbClr val="00B050"/>
        </a:solidFill>
      </dgm:spPr>
      <dgm:t>
        <a:bodyPr/>
        <a:lstStyle/>
        <a:p>
          <a:r>
            <a:rPr lang="es-ES" dirty="0"/>
            <a:t>Análisis Exploratorio de Datos</a:t>
          </a:r>
        </a:p>
      </dgm:t>
    </dgm:pt>
    <dgm:pt modelId="{1B71517B-BCEA-472D-B167-B001B99DF687}" type="parTrans" cxnId="{84D1F444-B649-4E85-9090-0F8DFFCD6B35}">
      <dgm:prSet/>
      <dgm:spPr/>
      <dgm:t>
        <a:bodyPr/>
        <a:lstStyle/>
        <a:p>
          <a:endParaRPr lang="es-ES"/>
        </a:p>
      </dgm:t>
    </dgm:pt>
    <dgm:pt modelId="{B191165E-160D-4C48-9078-AB485D64CB83}" type="sibTrans" cxnId="{84D1F444-B649-4E85-9090-0F8DFFCD6B35}">
      <dgm:prSet/>
      <dgm:spPr/>
      <dgm:t>
        <a:bodyPr/>
        <a:lstStyle/>
        <a:p>
          <a:endParaRPr lang="es-ES"/>
        </a:p>
      </dgm:t>
    </dgm:pt>
    <dgm:pt modelId="{D0E287B4-72FB-4267-8AE5-9DDF8DEF2A61}">
      <dgm:prSet phldrT="[Texto]"/>
      <dgm:spPr/>
      <dgm:t>
        <a:bodyPr/>
        <a:lstStyle/>
        <a:p>
          <a:r>
            <a:rPr lang="es-ES" dirty="0"/>
            <a:t>Clasificación</a:t>
          </a:r>
        </a:p>
      </dgm:t>
    </dgm:pt>
    <dgm:pt modelId="{4A77DF37-A544-4AAA-880E-481D5134E8F4}" type="parTrans" cxnId="{1B074396-D946-40AB-84AA-04E1CADC5E7F}">
      <dgm:prSet/>
      <dgm:spPr/>
      <dgm:t>
        <a:bodyPr/>
        <a:lstStyle/>
        <a:p>
          <a:endParaRPr lang="es-ES"/>
        </a:p>
      </dgm:t>
    </dgm:pt>
    <dgm:pt modelId="{5468E03D-5E73-4D2C-9FD9-DF67A927937D}" type="sibTrans" cxnId="{1B074396-D946-40AB-84AA-04E1CADC5E7F}">
      <dgm:prSet/>
      <dgm:spPr/>
      <dgm:t>
        <a:bodyPr/>
        <a:lstStyle/>
        <a:p>
          <a:endParaRPr lang="es-ES"/>
        </a:p>
      </dgm:t>
    </dgm:pt>
    <dgm:pt modelId="{C101BEB9-C752-4C01-8574-52200D9BD6AB}">
      <dgm:prSet phldrT="[Texto]"/>
      <dgm:spPr/>
      <dgm:t>
        <a:bodyPr/>
        <a:lstStyle/>
        <a:p>
          <a:r>
            <a:rPr lang="es-ES" dirty="0"/>
            <a:t>Agrupamiento</a:t>
          </a:r>
        </a:p>
      </dgm:t>
    </dgm:pt>
    <dgm:pt modelId="{F72E6DE2-CA86-4DBF-ADF8-ACFBBAD09BE4}" type="parTrans" cxnId="{63CC349F-2BA0-4596-A721-8D35C3E6B5D0}">
      <dgm:prSet/>
      <dgm:spPr/>
      <dgm:t>
        <a:bodyPr/>
        <a:lstStyle/>
        <a:p>
          <a:endParaRPr lang="es-ES"/>
        </a:p>
      </dgm:t>
    </dgm:pt>
    <dgm:pt modelId="{3789AEB5-B32B-4130-9A33-CB24F5F71D6C}" type="sibTrans" cxnId="{63CC349F-2BA0-4596-A721-8D35C3E6B5D0}">
      <dgm:prSet/>
      <dgm:spPr/>
      <dgm:t>
        <a:bodyPr/>
        <a:lstStyle/>
        <a:p>
          <a:endParaRPr lang="es-ES"/>
        </a:p>
      </dgm:t>
    </dgm:pt>
    <dgm:pt modelId="{9CB5B044-E214-4C19-A175-EBCD8742AB82}">
      <dgm:prSet phldrT="[Texto]"/>
      <dgm:spPr>
        <a:solidFill>
          <a:srgbClr val="00B050"/>
        </a:solidFill>
        <a:ln>
          <a:solidFill>
            <a:srgbClr val="00B050"/>
          </a:solidFill>
        </a:ln>
      </dgm:spPr>
      <dgm:t>
        <a:bodyPr/>
        <a:lstStyle/>
        <a:p>
          <a:r>
            <a:rPr lang="es-ES" dirty="0"/>
            <a:t>Visualización</a:t>
          </a:r>
        </a:p>
      </dgm:t>
    </dgm:pt>
    <dgm:pt modelId="{BDBAE1B0-3433-4F96-A7C5-C1A3DE821E35}" type="parTrans" cxnId="{62387FE1-C337-4480-A107-E2902437AF88}">
      <dgm:prSet/>
      <dgm:spPr/>
      <dgm:t>
        <a:bodyPr/>
        <a:lstStyle/>
        <a:p>
          <a:endParaRPr lang="es-ES"/>
        </a:p>
      </dgm:t>
    </dgm:pt>
    <dgm:pt modelId="{5AAF7C65-61AF-41C0-AAAB-73ABA7C2EBBE}" type="sibTrans" cxnId="{62387FE1-C337-4480-A107-E2902437AF88}">
      <dgm:prSet/>
      <dgm:spPr/>
      <dgm:t>
        <a:bodyPr/>
        <a:lstStyle/>
        <a:p>
          <a:endParaRPr lang="es-ES"/>
        </a:p>
      </dgm:t>
    </dgm:pt>
    <dgm:pt modelId="{7A6F0896-65C6-42F3-ADFA-977BEDADC26E}">
      <dgm:prSet phldrT="[Texto]"/>
      <dgm:spPr>
        <a:solidFill>
          <a:srgbClr val="00B050"/>
        </a:solidFill>
        <a:ln>
          <a:solidFill>
            <a:srgbClr val="00B050"/>
          </a:solidFill>
        </a:ln>
      </dgm:spPr>
      <dgm:t>
        <a:bodyPr/>
        <a:lstStyle/>
        <a:p>
          <a:r>
            <a:rPr lang="es-ES" dirty="0"/>
            <a:t>Extracción de características</a:t>
          </a:r>
        </a:p>
      </dgm:t>
    </dgm:pt>
    <dgm:pt modelId="{E736A933-2461-4911-91D7-271458FF8CE7}" type="parTrans" cxnId="{BDD3B309-788B-4B90-BB9B-032FF5E9AA3F}">
      <dgm:prSet/>
      <dgm:spPr/>
      <dgm:t>
        <a:bodyPr/>
        <a:lstStyle/>
        <a:p>
          <a:endParaRPr lang="es-ES"/>
        </a:p>
      </dgm:t>
    </dgm:pt>
    <dgm:pt modelId="{3753F1B0-B92E-4A33-B879-452CA1E4D747}" type="sibTrans" cxnId="{BDD3B309-788B-4B90-BB9B-032FF5E9AA3F}">
      <dgm:prSet/>
      <dgm:spPr/>
      <dgm:t>
        <a:bodyPr/>
        <a:lstStyle/>
        <a:p>
          <a:endParaRPr lang="es-ES"/>
        </a:p>
      </dgm:t>
    </dgm:pt>
    <dgm:pt modelId="{DEDC7D37-A4F2-4878-9C1E-AA42936CF53A}">
      <dgm:prSet phldrT="[Texto]"/>
      <dgm:spPr>
        <a:solidFill>
          <a:srgbClr val="00B050"/>
        </a:solidFill>
      </dgm:spPr>
      <dgm:t>
        <a:bodyPr/>
        <a:lstStyle/>
        <a:p>
          <a:r>
            <a:rPr lang="es-ES" dirty="0"/>
            <a:t>Vectorización del texto</a:t>
          </a:r>
        </a:p>
      </dgm:t>
    </dgm:pt>
    <dgm:pt modelId="{16C6BE54-B1D8-4FA4-9F0A-1C028BE9A7A9}" type="parTrans" cxnId="{CEA6C03F-3CAC-4006-ADF6-675C5A9025F8}">
      <dgm:prSet/>
      <dgm:spPr/>
      <dgm:t>
        <a:bodyPr/>
        <a:lstStyle/>
        <a:p>
          <a:endParaRPr lang="es-ES"/>
        </a:p>
      </dgm:t>
    </dgm:pt>
    <dgm:pt modelId="{565CB7BE-98D4-4B16-92BB-D45366E3ED03}" type="sibTrans" cxnId="{CEA6C03F-3CAC-4006-ADF6-675C5A9025F8}">
      <dgm:prSet/>
      <dgm:spPr/>
      <dgm:t>
        <a:bodyPr/>
        <a:lstStyle/>
        <a:p>
          <a:endParaRPr lang="es-ES"/>
        </a:p>
      </dgm:t>
    </dgm:pt>
    <dgm:pt modelId="{821AF5C5-1ECB-4217-8E6E-66CB0BB23687}">
      <dgm:prSet phldrT="[Texto]"/>
      <dgm:spPr>
        <a:solidFill>
          <a:srgbClr val="00B050"/>
        </a:solidFill>
      </dgm:spPr>
      <dgm:t>
        <a:bodyPr/>
        <a:lstStyle/>
        <a:p>
          <a:r>
            <a:rPr lang="es-ES" dirty="0"/>
            <a:t>TF-IDF</a:t>
          </a:r>
        </a:p>
      </dgm:t>
    </dgm:pt>
    <dgm:pt modelId="{AF9F4AA5-C07E-4D83-B036-B33840647BB0}" type="parTrans" cxnId="{CF962F08-17D8-4CB2-B5F4-E4060383A874}">
      <dgm:prSet/>
      <dgm:spPr/>
      <dgm:t>
        <a:bodyPr/>
        <a:lstStyle/>
        <a:p>
          <a:endParaRPr lang="es-ES"/>
        </a:p>
      </dgm:t>
    </dgm:pt>
    <dgm:pt modelId="{98267468-3C8A-44E2-B58B-16D3711A399D}" type="sibTrans" cxnId="{CF962F08-17D8-4CB2-B5F4-E4060383A874}">
      <dgm:prSet/>
      <dgm:spPr/>
      <dgm:t>
        <a:bodyPr/>
        <a:lstStyle/>
        <a:p>
          <a:endParaRPr lang="es-ES"/>
        </a:p>
      </dgm:t>
    </dgm:pt>
    <dgm:pt modelId="{2B2EF147-62DC-4BE5-A929-194DF930A44C}" type="pres">
      <dgm:prSet presAssocID="{BBA46B12-7A94-4E00-8476-21466459FF5B}" presName="Name0" presStyleCnt="0">
        <dgm:presLayoutVars>
          <dgm:dir/>
          <dgm:resizeHandles val="exact"/>
        </dgm:presLayoutVars>
      </dgm:prSet>
      <dgm:spPr/>
    </dgm:pt>
    <dgm:pt modelId="{0BBA265A-C98E-42C9-9EF2-98B55BCB6005}" type="pres">
      <dgm:prSet presAssocID="{895043B8-B594-4EFF-8956-5F005103720B}" presName="node" presStyleLbl="node1" presStyleIdx="0" presStyleCnt="5" custScaleX="123168">
        <dgm:presLayoutVars>
          <dgm:bulletEnabled val="1"/>
        </dgm:presLayoutVars>
      </dgm:prSet>
      <dgm:spPr/>
    </dgm:pt>
    <dgm:pt modelId="{244CDE42-7FA2-4F7B-8CAA-829F550F3462}" type="pres">
      <dgm:prSet presAssocID="{B191165E-160D-4C48-9078-AB485D64CB83}" presName="sibTrans" presStyleLbl="sibTrans2D1" presStyleIdx="0" presStyleCnt="4"/>
      <dgm:spPr/>
    </dgm:pt>
    <dgm:pt modelId="{88BC629C-A7C2-41E0-967C-217DA1B207D9}" type="pres">
      <dgm:prSet presAssocID="{B191165E-160D-4C48-9078-AB485D64CB83}" presName="connectorText" presStyleLbl="sibTrans2D1" presStyleIdx="0" presStyleCnt="4"/>
      <dgm:spPr/>
    </dgm:pt>
    <dgm:pt modelId="{00435B98-6259-4420-A358-29CE3AFA428A}" type="pres">
      <dgm:prSet presAssocID="{DEDC7D37-A4F2-4878-9C1E-AA42936CF53A}" presName="node" presStyleLbl="node1" presStyleIdx="1" presStyleCnt="5" custScaleX="150756">
        <dgm:presLayoutVars>
          <dgm:bulletEnabled val="1"/>
        </dgm:presLayoutVars>
      </dgm:prSet>
      <dgm:spPr/>
    </dgm:pt>
    <dgm:pt modelId="{3D3B39E1-4033-402F-BB5D-D756E8B8CFEF}" type="pres">
      <dgm:prSet presAssocID="{565CB7BE-98D4-4B16-92BB-D45366E3ED03}" presName="sibTrans" presStyleLbl="sibTrans2D1" presStyleIdx="1" presStyleCnt="4"/>
      <dgm:spPr/>
    </dgm:pt>
    <dgm:pt modelId="{399F557E-9EE7-4389-8A25-76878C6F9AFE}" type="pres">
      <dgm:prSet presAssocID="{565CB7BE-98D4-4B16-92BB-D45366E3ED03}" presName="connectorText" presStyleLbl="sibTrans2D1" presStyleIdx="1" presStyleCnt="4"/>
      <dgm:spPr/>
    </dgm:pt>
    <dgm:pt modelId="{2E638456-ABFB-4FF4-9678-BDD7B2616D15}" type="pres">
      <dgm:prSet presAssocID="{C101BEB9-C752-4C01-8574-52200D9BD6AB}" presName="node" presStyleLbl="node1" presStyleIdx="2" presStyleCnt="5">
        <dgm:presLayoutVars>
          <dgm:bulletEnabled val="1"/>
        </dgm:presLayoutVars>
      </dgm:prSet>
      <dgm:spPr/>
    </dgm:pt>
    <dgm:pt modelId="{E62A29C7-CE31-4B62-B1E6-424721E6FEF2}" type="pres">
      <dgm:prSet presAssocID="{3789AEB5-B32B-4130-9A33-CB24F5F71D6C}" presName="sibTrans" presStyleLbl="sibTrans2D1" presStyleIdx="2" presStyleCnt="4"/>
      <dgm:spPr/>
    </dgm:pt>
    <dgm:pt modelId="{1E780B98-7901-4A56-A297-0A7FCE6EFF36}" type="pres">
      <dgm:prSet presAssocID="{3789AEB5-B32B-4130-9A33-CB24F5F71D6C}" presName="connectorText" presStyleLbl="sibTrans2D1" presStyleIdx="2" presStyleCnt="4"/>
      <dgm:spPr/>
    </dgm:pt>
    <dgm:pt modelId="{2DD93F05-2084-4044-B42A-1F4205BB0E9A}" type="pres">
      <dgm:prSet presAssocID="{9CB5B044-E214-4C19-A175-EBCD8742AB82}" presName="node" presStyleLbl="node1" presStyleIdx="3" presStyleCnt="5">
        <dgm:presLayoutVars>
          <dgm:bulletEnabled val="1"/>
        </dgm:presLayoutVars>
      </dgm:prSet>
      <dgm:spPr/>
    </dgm:pt>
    <dgm:pt modelId="{B9AACDCD-1CEA-4BBB-9449-DA638E3CF7B6}" type="pres">
      <dgm:prSet presAssocID="{5AAF7C65-61AF-41C0-AAAB-73ABA7C2EBBE}" presName="sibTrans" presStyleLbl="sibTrans2D1" presStyleIdx="3" presStyleCnt="4"/>
      <dgm:spPr/>
    </dgm:pt>
    <dgm:pt modelId="{F172F695-5FF3-4FDF-9798-1C1973999351}" type="pres">
      <dgm:prSet presAssocID="{5AAF7C65-61AF-41C0-AAAB-73ABA7C2EBBE}" presName="connectorText" presStyleLbl="sibTrans2D1" presStyleIdx="3" presStyleCnt="4"/>
      <dgm:spPr/>
    </dgm:pt>
    <dgm:pt modelId="{DEEE57DF-F999-4E79-8E61-3444D43FA019}" type="pres">
      <dgm:prSet presAssocID="{D0E287B4-72FB-4267-8AE5-9DDF8DEF2A61}" presName="node" presStyleLbl="node1" presStyleIdx="4" presStyleCnt="5">
        <dgm:presLayoutVars>
          <dgm:bulletEnabled val="1"/>
        </dgm:presLayoutVars>
      </dgm:prSet>
      <dgm:spPr/>
    </dgm:pt>
  </dgm:ptLst>
  <dgm:cxnLst>
    <dgm:cxn modelId="{CF962F08-17D8-4CB2-B5F4-E4060383A874}" srcId="{DEDC7D37-A4F2-4878-9C1E-AA42936CF53A}" destId="{821AF5C5-1ECB-4217-8E6E-66CB0BB23687}" srcOrd="0" destOrd="0" parTransId="{AF9F4AA5-C07E-4D83-B036-B33840647BB0}" sibTransId="{98267468-3C8A-44E2-B58B-16D3711A399D}"/>
    <dgm:cxn modelId="{BDD3B309-788B-4B90-BB9B-032FF5E9AA3F}" srcId="{9CB5B044-E214-4C19-A175-EBCD8742AB82}" destId="{7A6F0896-65C6-42F3-ADFA-977BEDADC26E}" srcOrd="0" destOrd="0" parTransId="{E736A933-2461-4911-91D7-271458FF8CE7}" sibTransId="{3753F1B0-B92E-4A33-B879-452CA1E4D747}"/>
    <dgm:cxn modelId="{EB7B163A-5D86-48E5-926B-10DBDF04A503}" type="presOf" srcId="{9CB5B044-E214-4C19-A175-EBCD8742AB82}" destId="{2DD93F05-2084-4044-B42A-1F4205BB0E9A}" srcOrd="0" destOrd="0" presId="urn:microsoft.com/office/officeart/2005/8/layout/process1"/>
    <dgm:cxn modelId="{CEA6C03F-3CAC-4006-ADF6-675C5A9025F8}" srcId="{BBA46B12-7A94-4E00-8476-21466459FF5B}" destId="{DEDC7D37-A4F2-4878-9C1E-AA42936CF53A}" srcOrd="1" destOrd="0" parTransId="{16C6BE54-B1D8-4FA4-9F0A-1C028BE9A7A9}" sibTransId="{565CB7BE-98D4-4B16-92BB-D45366E3ED03}"/>
    <dgm:cxn modelId="{1434635C-A764-4585-92CC-EE9A979224E4}" type="presOf" srcId="{3789AEB5-B32B-4130-9A33-CB24F5F71D6C}" destId="{E62A29C7-CE31-4B62-B1E6-424721E6FEF2}" srcOrd="0" destOrd="0" presId="urn:microsoft.com/office/officeart/2005/8/layout/process1"/>
    <dgm:cxn modelId="{84D1F444-B649-4E85-9090-0F8DFFCD6B35}" srcId="{BBA46B12-7A94-4E00-8476-21466459FF5B}" destId="{895043B8-B594-4EFF-8956-5F005103720B}" srcOrd="0" destOrd="0" parTransId="{1B71517B-BCEA-472D-B167-B001B99DF687}" sibTransId="{B191165E-160D-4C48-9078-AB485D64CB83}"/>
    <dgm:cxn modelId="{1BA55050-1A42-4CF7-B41F-59D8B271E924}" type="presOf" srcId="{895043B8-B594-4EFF-8956-5F005103720B}" destId="{0BBA265A-C98E-42C9-9EF2-98B55BCB6005}" srcOrd="0" destOrd="0" presId="urn:microsoft.com/office/officeart/2005/8/layout/process1"/>
    <dgm:cxn modelId="{3161F259-E52F-4A13-AE59-85D2972755D0}" type="presOf" srcId="{BBA46B12-7A94-4E00-8476-21466459FF5B}" destId="{2B2EF147-62DC-4BE5-A929-194DF930A44C}" srcOrd="0" destOrd="0" presId="urn:microsoft.com/office/officeart/2005/8/layout/process1"/>
    <dgm:cxn modelId="{1B074396-D946-40AB-84AA-04E1CADC5E7F}" srcId="{BBA46B12-7A94-4E00-8476-21466459FF5B}" destId="{D0E287B4-72FB-4267-8AE5-9DDF8DEF2A61}" srcOrd="4" destOrd="0" parTransId="{4A77DF37-A544-4AAA-880E-481D5134E8F4}" sibTransId="{5468E03D-5E73-4D2C-9FD9-DF67A927937D}"/>
    <dgm:cxn modelId="{63CC349F-2BA0-4596-A721-8D35C3E6B5D0}" srcId="{BBA46B12-7A94-4E00-8476-21466459FF5B}" destId="{C101BEB9-C752-4C01-8574-52200D9BD6AB}" srcOrd="2" destOrd="0" parTransId="{F72E6DE2-CA86-4DBF-ADF8-ACFBBAD09BE4}" sibTransId="{3789AEB5-B32B-4130-9A33-CB24F5F71D6C}"/>
    <dgm:cxn modelId="{36F6E29F-A1B7-4A1F-8CC3-6370D4AC5C24}" type="presOf" srcId="{821AF5C5-1ECB-4217-8E6E-66CB0BB23687}" destId="{00435B98-6259-4420-A358-29CE3AFA428A}" srcOrd="0" destOrd="1" presId="urn:microsoft.com/office/officeart/2005/8/layout/process1"/>
    <dgm:cxn modelId="{778FBBA7-D029-41D2-9F78-240A7EF1EC2E}" type="presOf" srcId="{B191165E-160D-4C48-9078-AB485D64CB83}" destId="{88BC629C-A7C2-41E0-967C-217DA1B207D9}" srcOrd="1" destOrd="0" presId="urn:microsoft.com/office/officeart/2005/8/layout/process1"/>
    <dgm:cxn modelId="{ACCDC1B0-B192-4A0E-855B-6DA76EA465B7}" type="presOf" srcId="{C101BEB9-C752-4C01-8574-52200D9BD6AB}" destId="{2E638456-ABFB-4FF4-9678-BDD7B2616D15}" srcOrd="0" destOrd="0" presId="urn:microsoft.com/office/officeart/2005/8/layout/process1"/>
    <dgm:cxn modelId="{839ADCB4-06B6-4E08-90EF-DD912B6D76C9}" type="presOf" srcId="{7A6F0896-65C6-42F3-ADFA-977BEDADC26E}" destId="{2DD93F05-2084-4044-B42A-1F4205BB0E9A}" srcOrd="0" destOrd="1" presId="urn:microsoft.com/office/officeart/2005/8/layout/process1"/>
    <dgm:cxn modelId="{367091BF-F61E-4154-A3A1-1F4D04BC1A4A}" type="presOf" srcId="{D0E287B4-72FB-4267-8AE5-9DDF8DEF2A61}" destId="{DEEE57DF-F999-4E79-8E61-3444D43FA019}" srcOrd="0" destOrd="0" presId="urn:microsoft.com/office/officeart/2005/8/layout/process1"/>
    <dgm:cxn modelId="{D732EBD0-AD0E-47E6-962E-6AE7AE8FF8D4}" type="presOf" srcId="{5AAF7C65-61AF-41C0-AAAB-73ABA7C2EBBE}" destId="{F172F695-5FF3-4FDF-9798-1C1973999351}" srcOrd="1" destOrd="0" presId="urn:microsoft.com/office/officeart/2005/8/layout/process1"/>
    <dgm:cxn modelId="{8FAD6DDE-F3A5-4B15-A7BB-B68F2F9745D9}" type="presOf" srcId="{5AAF7C65-61AF-41C0-AAAB-73ABA7C2EBBE}" destId="{B9AACDCD-1CEA-4BBB-9449-DA638E3CF7B6}" srcOrd="0" destOrd="0" presId="urn:microsoft.com/office/officeart/2005/8/layout/process1"/>
    <dgm:cxn modelId="{62387FE1-C337-4480-A107-E2902437AF88}" srcId="{BBA46B12-7A94-4E00-8476-21466459FF5B}" destId="{9CB5B044-E214-4C19-A175-EBCD8742AB82}" srcOrd="3" destOrd="0" parTransId="{BDBAE1B0-3433-4F96-A7C5-C1A3DE821E35}" sibTransId="{5AAF7C65-61AF-41C0-AAAB-73ABA7C2EBBE}"/>
    <dgm:cxn modelId="{2CB9ABE1-6268-4735-B218-EF69F7B50A38}" type="presOf" srcId="{DEDC7D37-A4F2-4878-9C1E-AA42936CF53A}" destId="{00435B98-6259-4420-A358-29CE3AFA428A}" srcOrd="0" destOrd="0" presId="urn:microsoft.com/office/officeart/2005/8/layout/process1"/>
    <dgm:cxn modelId="{141AC1E1-E50A-4C3C-B6F6-67138C4E5A18}" type="presOf" srcId="{B191165E-160D-4C48-9078-AB485D64CB83}" destId="{244CDE42-7FA2-4F7B-8CAA-829F550F3462}" srcOrd="0" destOrd="0" presId="urn:microsoft.com/office/officeart/2005/8/layout/process1"/>
    <dgm:cxn modelId="{16BB69E5-55A8-4EF9-8666-7DAB20E9684B}" type="presOf" srcId="{3789AEB5-B32B-4130-9A33-CB24F5F71D6C}" destId="{1E780B98-7901-4A56-A297-0A7FCE6EFF36}" srcOrd="1" destOrd="0" presId="urn:microsoft.com/office/officeart/2005/8/layout/process1"/>
    <dgm:cxn modelId="{A09034F3-CE4D-4CF7-AD12-ED7C399526B9}" type="presOf" srcId="{565CB7BE-98D4-4B16-92BB-D45366E3ED03}" destId="{399F557E-9EE7-4389-8A25-76878C6F9AFE}" srcOrd="1" destOrd="0" presId="urn:microsoft.com/office/officeart/2005/8/layout/process1"/>
    <dgm:cxn modelId="{08FE44FF-1051-451B-9E9B-F925B2D82816}" type="presOf" srcId="{565CB7BE-98D4-4B16-92BB-D45366E3ED03}" destId="{3D3B39E1-4033-402F-BB5D-D756E8B8CFEF}" srcOrd="0" destOrd="0" presId="urn:microsoft.com/office/officeart/2005/8/layout/process1"/>
    <dgm:cxn modelId="{FF270D23-8183-4257-B3E5-0DDA348C550D}" type="presParOf" srcId="{2B2EF147-62DC-4BE5-A929-194DF930A44C}" destId="{0BBA265A-C98E-42C9-9EF2-98B55BCB6005}" srcOrd="0" destOrd="0" presId="urn:microsoft.com/office/officeart/2005/8/layout/process1"/>
    <dgm:cxn modelId="{563E0F85-AB43-4A22-97DA-E11CE0934B0E}" type="presParOf" srcId="{2B2EF147-62DC-4BE5-A929-194DF930A44C}" destId="{244CDE42-7FA2-4F7B-8CAA-829F550F3462}" srcOrd="1" destOrd="0" presId="urn:microsoft.com/office/officeart/2005/8/layout/process1"/>
    <dgm:cxn modelId="{670093CD-60F2-4CFD-87B4-5529046C7D46}" type="presParOf" srcId="{244CDE42-7FA2-4F7B-8CAA-829F550F3462}" destId="{88BC629C-A7C2-41E0-967C-217DA1B207D9}" srcOrd="0" destOrd="0" presId="urn:microsoft.com/office/officeart/2005/8/layout/process1"/>
    <dgm:cxn modelId="{B27EB455-37E3-49B2-825A-4D48FEF7FF42}" type="presParOf" srcId="{2B2EF147-62DC-4BE5-A929-194DF930A44C}" destId="{00435B98-6259-4420-A358-29CE3AFA428A}" srcOrd="2" destOrd="0" presId="urn:microsoft.com/office/officeart/2005/8/layout/process1"/>
    <dgm:cxn modelId="{159DA348-299E-4323-8932-DCBE119E4EBB}" type="presParOf" srcId="{2B2EF147-62DC-4BE5-A929-194DF930A44C}" destId="{3D3B39E1-4033-402F-BB5D-D756E8B8CFEF}" srcOrd="3" destOrd="0" presId="urn:microsoft.com/office/officeart/2005/8/layout/process1"/>
    <dgm:cxn modelId="{8BF689C1-8630-4CA5-854E-3B53363D8439}" type="presParOf" srcId="{3D3B39E1-4033-402F-BB5D-D756E8B8CFEF}" destId="{399F557E-9EE7-4389-8A25-76878C6F9AFE}" srcOrd="0" destOrd="0" presId="urn:microsoft.com/office/officeart/2005/8/layout/process1"/>
    <dgm:cxn modelId="{33C118DD-943C-4745-831E-4318022CB989}" type="presParOf" srcId="{2B2EF147-62DC-4BE5-A929-194DF930A44C}" destId="{2E638456-ABFB-4FF4-9678-BDD7B2616D15}" srcOrd="4" destOrd="0" presId="urn:microsoft.com/office/officeart/2005/8/layout/process1"/>
    <dgm:cxn modelId="{D8AE9C11-ED19-4E45-9279-8E9EB03618FA}" type="presParOf" srcId="{2B2EF147-62DC-4BE5-A929-194DF930A44C}" destId="{E62A29C7-CE31-4B62-B1E6-424721E6FEF2}" srcOrd="5" destOrd="0" presId="urn:microsoft.com/office/officeart/2005/8/layout/process1"/>
    <dgm:cxn modelId="{757AF973-6F3B-46E6-B23E-86A9FDCD0ADD}" type="presParOf" srcId="{E62A29C7-CE31-4B62-B1E6-424721E6FEF2}" destId="{1E780B98-7901-4A56-A297-0A7FCE6EFF36}" srcOrd="0" destOrd="0" presId="urn:microsoft.com/office/officeart/2005/8/layout/process1"/>
    <dgm:cxn modelId="{2DB914BF-2A4A-41A4-AB13-5B9A8C11B0A6}" type="presParOf" srcId="{2B2EF147-62DC-4BE5-A929-194DF930A44C}" destId="{2DD93F05-2084-4044-B42A-1F4205BB0E9A}" srcOrd="6" destOrd="0" presId="urn:microsoft.com/office/officeart/2005/8/layout/process1"/>
    <dgm:cxn modelId="{6C892930-270C-4893-BC06-20F0AC635F1F}" type="presParOf" srcId="{2B2EF147-62DC-4BE5-A929-194DF930A44C}" destId="{B9AACDCD-1CEA-4BBB-9449-DA638E3CF7B6}" srcOrd="7" destOrd="0" presId="urn:microsoft.com/office/officeart/2005/8/layout/process1"/>
    <dgm:cxn modelId="{B3A4711C-8494-47AC-85F7-69AEEF0603B4}" type="presParOf" srcId="{B9AACDCD-1CEA-4BBB-9449-DA638E3CF7B6}" destId="{F172F695-5FF3-4FDF-9798-1C1973999351}" srcOrd="0" destOrd="0" presId="urn:microsoft.com/office/officeart/2005/8/layout/process1"/>
    <dgm:cxn modelId="{4B46BB86-4B0F-4F6A-BF9E-B101FE8D95B0}" type="presParOf" srcId="{2B2EF147-62DC-4BE5-A929-194DF930A44C}" destId="{DEEE57DF-F999-4E79-8E61-3444D43FA01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C3BC01C-BE4C-4EB7-A8D9-5EF1C152C74F}" type="doc">
      <dgm:prSet loTypeId="urn:microsoft.com/office/officeart/2005/8/layout/arrow6" loCatId="relationship" qsTypeId="urn:microsoft.com/office/officeart/2005/8/quickstyle/simple1" qsCatId="simple" csTypeId="urn:microsoft.com/office/officeart/2005/8/colors/accent0_3" csCatId="mainScheme" phldr="1"/>
      <dgm:spPr/>
      <dgm:t>
        <a:bodyPr/>
        <a:lstStyle/>
        <a:p>
          <a:endParaRPr lang="es-ES"/>
        </a:p>
      </dgm:t>
    </dgm:pt>
    <dgm:pt modelId="{839B1BF8-4DD0-4F39-9059-C09C16C730C1}">
      <dgm:prSet phldrT="[Texto]"/>
      <dgm:spPr/>
      <dgm:t>
        <a:bodyPr/>
        <a:lstStyle/>
        <a:p>
          <a:r>
            <a:rPr lang="es-ES" dirty="0"/>
            <a:t>Extracción de características</a:t>
          </a:r>
        </a:p>
      </dgm:t>
    </dgm:pt>
    <dgm:pt modelId="{8E456B78-995A-4154-AB5D-30C6A5E7FE97}" type="parTrans" cxnId="{A38F3DA9-F802-4121-9975-9BFA4AE99A50}">
      <dgm:prSet/>
      <dgm:spPr/>
      <dgm:t>
        <a:bodyPr/>
        <a:lstStyle/>
        <a:p>
          <a:endParaRPr lang="es-ES"/>
        </a:p>
      </dgm:t>
    </dgm:pt>
    <dgm:pt modelId="{0558218C-D145-4852-AD46-53CF337A5C32}" type="sibTrans" cxnId="{A38F3DA9-F802-4121-9975-9BFA4AE99A50}">
      <dgm:prSet/>
      <dgm:spPr/>
      <dgm:t>
        <a:bodyPr/>
        <a:lstStyle/>
        <a:p>
          <a:endParaRPr lang="es-ES"/>
        </a:p>
      </dgm:t>
    </dgm:pt>
    <dgm:pt modelId="{2F627BA0-5DB3-4722-8D3A-D2ADD8D8CF98}">
      <dgm:prSet phldrT="[Texto]"/>
      <dgm:spPr/>
      <dgm:t>
        <a:bodyPr/>
        <a:lstStyle/>
        <a:p>
          <a:r>
            <a:rPr lang="es-ES"/>
            <a:t>Selección de características</a:t>
          </a:r>
          <a:endParaRPr lang="es-ES" dirty="0"/>
        </a:p>
      </dgm:t>
    </dgm:pt>
    <dgm:pt modelId="{04B541B3-D9AB-4573-8629-D7E1225D271A}" type="parTrans" cxnId="{D111CE6D-51A4-42FB-8229-50BA760867EF}">
      <dgm:prSet/>
      <dgm:spPr/>
      <dgm:t>
        <a:bodyPr/>
        <a:lstStyle/>
        <a:p>
          <a:endParaRPr lang="es-ES"/>
        </a:p>
      </dgm:t>
    </dgm:pt>
    <dgm:pt modelId="{E7BA1FFA-0F89-4380-A0AE-997E0C5DE197}" type="sibTrans" cxnId="{D111CE6D-51A4-42FB-8229-50BA760867EF}">
      <dgm:prSet/>
      <dgm:spPr/>
      <dgm:t>
        <a:bodyPr/>
        <a:lstStyle/>
        <a:p>
          <a:endParaRPr lang="es-ES"/>
        </a:p>
      </dgm:t>
    </dgm:pt>
    <dgm:pt modelId="{C70B6BF6-2C99-4354-B5C1-6FFC7976D626}" type="pres">
      <dgm:prSet presAssocID="{6C3BC01C-BE4C-4EB7-A8D9-5EF1C152C74F}" presName="compositeShape" presStyleCnt="0">
        <dgm:presLayoutVars>
          <dgm:chMax val="2"/>
          <dgm:dir/>
          <dgm:resizeHandles val="exact"/>
        </dgm:presLayoutVars>
      </dgm:prSet>
      <dgm:spPr/>
    </dgm:pt>
    <dgm:pt modelId="{9AD56913-32E0-4199-B097-402D6D9D4282}" type="pres">
      <dgm:prSet presAssocID="{6C3BC01C-BE4C-4EB7-A8D9-5EF1C152C74F}" presName="ribbon" presStyleLbl="node1" presStyleIdx="0" presStyleCnt="1"/>
      <dgm:spPr/>
    </dgm:pt>
    <dgm:pt modelId="{0397732C-AD81-4D3C-BF88-5A447F0CA181}" type="pres">
      <dgm:prSet presAssocID="{6C3BC01C-BE4C-4EB7-A8D9-5EF1C152C74F}" presName="leftArrowText" presStyleLbl="node1" presStyleIdx="0" presStyleCnt="1">
        <dgm:presLayoutVars>
          <dgm:chMax val="0"/>
          <dgm:bulletEnabled val="1"/>
        </dgm:presLayoutVars>
      </dgm:prSet>
      <dgm:spPr/>
    </dgm:pt>
    <dgm:pt modelId="{D6F05E21-5848-426F-97BC-3A4A73252E94}" type="pres">
      <dgm:prSet presAssocID="{6C3BC01C-BE4C-4EB7-A8D9-5EF1C152C74F}" presName="rightArrowText" presStyleLbl="node1" presStyleIdx="0" presStyleCnt="1">
        <dgm:presLayoutVars>
          <dgm:chMax val="0"/>
          <dgm:bulletEnabled val="1"/>
        </dgm:presLayoutVars>
      </dgm:prSet>
      <dgm:spPr/>
    </dgm:pt>
  </dgm:ptLst>
  <dgm:cxnLst>
    <dgm:cxn modelId="{D111CE6D-51A4-42FB-8229-50BA760867EF}" srcId="{6C3BC01C-BE4C-4EB7-A8D9-5EF1C152C74F}" destId="{2F627BA0-5DB3-4722-8D3A-D2ADD8D8CF98}" srcOrd="1" destOrd="0" parTransId="{04B541B3-D9AB-4573-8629-D7E1225D271A}" sibTransId="{E7BA1FFA-0F89-4380-A0AE-997E0C5DE197}"/>
    <dgm:cxn modelId="{B89CFA74-3451-43E1-BD69-4AFA63A2B686}" type="presOf" srcId="{2F627BA0-5DB3-4722-8D3A-D2ADD8D8CF98}" destId="{D6F05E21-5848-426F-97BC-3A4A73252E94}" srcOrd="0" destOrd="0" presId="urn:microsoft.com/office/officeart/2005/8/layout/arrow6"/>
    <dgm:cxn modelId="{568A7D7C-09EB-46AF-A28D-88777C43FDAB}" type="presOf" srcId="{839B1BF8-4DD0-4F39-9059-C09C16C730C1}" destId="{0397732C-AD81-4D3C-BF88-5A447F0CA181}" srcOrd="0" destOrd="0" presId="urn:microsoft.com/office/officeart/2005/8/layout/arrow6"/>
    <dgm:cxn modelId="{A38F3DA9-F802-4121-9975-9BFA4AE99A50}" srcId="{6C3BC01C-BE4C-4EB7-A8D9-5EF1C152C74F}" destId="{839B1BF8-4DD0-4F39-9059-C09C16C730C1}" srcOrd="0" destOrd="0" parTransId="{8E456B78-995A-4154-AB5D-30C6A5E7FE97}" sibTransId="{0558218C-D145-4852-AD46-53CF337A5C32}"/>
    <dgm:cxn modelId="{2D343FA9-ECDF-4208-B603-F3E8C3231789}" type="presOf" srcId="{6C3BC01C-BE4C-4EB7-A8D9-5EF1C152C74F}" destId="{C70B6BF6-2C99-4354-B5C1-6FFC7976D626}" srcOrd="0" destOrd="0" presId="urn:microsoft.com/office/officeart/2005/8/layout/arrow6"/>
    <dgm:cxn modelId="{A7AD5534-E667-4372-9159-7BA0DDD3919F}" type="presParOf" srcId="{C70B6BF6-2C99-4354-B5C1-6FFC7976D626}" destId="{9AD56913-32E0-4199-B097-402D6D9D4282}" srcOrd="0" destOrd="0" presId="urn:microsoft.com/office/officeart/2005/8/layout/arrow6"/>
    <dgm:cxn modelId="{2DE60089-0C09-4238-87FA-574478577115}" type="presParOf" srcId="{C70B6BF6-2C99-4354-B5C1-6FFC7976D626}" destId="{0397732C-AD81-4D3C-BF88-5A447F0CA181}" srcOrd="1" destOrd="0" presId="urn:microsoft.com/office/officeart/2005/8/layout/arrow6"/>
    <dgm:cxn modelId="{2D6E23E6-8C39-4636-839D-8AD29B49CFA0}" type="presParOf" srcId="{C70B6BF6-2C99-4354-B5C1-6FFC7976D626}" destId="{D6F05E21-5848-426F-97BC-3A4A73252E94}"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Características</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t>Se envían correos electrónicos masivos que parecen provenir de entidades legítimas.</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t>Estos correos apelan a emociones fuertes (miedo, codicia, curiosidad).</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1F466CDF-2D24-4C8D-9D51-CAB181A74626}">
      <dgm:prSet phldrT="[Texto]"/>
      <dgm:spPr/>
      <dgm:t>
        <a:bodyPr/>
        <a:lstStyle/>
        <a:p>
          <a:r>
            <a:rPr lang="es-ES" b="0" i="0" dirty="0"/>
            <a:t>Suelen tratar temas como actualizaciones de perfiles, problemas con pedidos o facturas adjuntas.</a:t>
          </a:r>
          <a:endParaRPr lang="es-ES" dirty="0"/>
        </a:p>
      </dgm:t>
    </dgm:pt>
    <dgm:pt modelId="{55B73D75-29E5-48C3-A0AB-C5E4272204C3}" type="parTrans" cxnId="{952B68A8-131A-4AC9-A739-F9871F8EE624}">
      <dgm:prSet/>
      <dgm:spPr/>
      <dgm:t>
        <a:bodyPr/>
        <a:lstStyle/>
        <a:p>
          <a:endParaRPr lang="es-ES"/>
        </a:p>
      </dgm:t>
    </dgm:pt>
    <dgm:pt modelId="{F61529C3-F16A-4667-BC3F-7A443EB1F56B}" type="sibTrans" cxnId="{952B68A8-131A-4AC9-A739-F9871F8EE624}">
      <dgm:prSet/>
      <dgm:spPr/>
      <dgm:t>
        <a:bodyPr/>
        <a:lstStyle/>
        <a:p>
          <a:endParaRPr lang="es-ES"/>
        </a:p>
      </dgm:t>
    </dgm:pt>
    <dgm:pt modelId="{380B88A2-A10E-477C-83A3-32A50B56A0A3}">
      <dgm:prSet phldrT="[Texto]"/>
      <dgm:spPr/>
      <dgm:t>
        <a:bodyPr/>
        <a:lstStyle/>
        <a:p>
          <a:r>
            <a:rPr lang="es-ES" b="0" i="0" dirty="0"/>
            <a:t>Pueden contener enlaces maliciosos que redirigen a páginas web de phishing.</a:t>
          </a:r>
          <a:endParaRPr lang="es-ES" dirty="0"/>
        </a:p>
      </dgm:t>
    </dgm:pt>
    <dgm:pt modelId="{EA3DA6D4-568D-4C44-879B-E72ECD890FC9}" type="parTrans" cxnId="{141D3BF8-AE15-4155-9DDA-C7E6BA0CE278}">
      <dgm:prSet/>
      <dgm:spPr/>
      <dgm:t>
        <a:bodyPr/>
        <a:lstStyle/>
        <a:p>
          <a:endParaRPr lang="es-ES"/>
        </a:p>
      </dgm:t>
    </dgm:pt>
    <dgm:pt modelId="{A3576E14-7CA9-4264-9E96-B068C5707C52}" type="sibTrans" cxnId="{141D3BF8-AE15-4155-9DDA-C7E6BA0CE278}">
      <dgm:prSet/>
      <dgm:spPr/>
      <dgm:t>
        <a:bodyPr/>
        <a:lstStyle/>
        <a:p>
          <a:endParaRPr lang="es-ES"/>
        </a:p>
      </dgm:t>
    </dgm:pt>
    <dgm:pt modelId="{74DCD990-B840-4B90-900B-C4726B1B9E25}">
      <dgm:prSet phldrT="[Texto]"/>
      <dgm:spPr/>
      <dgm:t>
        <a:bodyPr/>
        <a:lstStyle/>
        <a:p>
          <a:r>
            <a:rPr lang="es-ES" b="0" i="0" dirty="0"/>
            <a:t>Pueden adjuntar archivos maliciosos que contenga malware.</a:t>
          </a:r>
          <a:endParaRPr lang="es-ES" dirty="0"/>
        </a:p>
      </dgm:t>
    </dgm:pt>
    <dgm:pt modelId="{5064D179-3CAF-41A0-8759-E76F5B00ADAC}" type="parTrans" cxnId="{D4EF576F-F3A5-48D2-A6F7-35D1074091EA}">
      <dgm:prSet/>
      <dgm:spPr/>
      <dgm:t>
        <a:bodyPr/>
        <a:lstStyle/>
        <a:p>
          <a:endParaRPr lang="es-ES"/>
        </a:p>
      </dgm:t>
    </dgm:pt>
    <dgm:pt modelId="{45B1D0F6-0F09-4623-A82B-2C6F5197BCB8}" type="sibTrans" cxnId="{D4EF576F-F3A5-48D2-A6F7-35D1074091EA}">
      <dgm:prSet/>
      <dgm:spPr/>
      <dgm:t>
        <a:bodyPr/>
        <a:lstStyle/>
        <a:p>
          <a:endParaRPr lang="es-ES"/>
        </a:p>
      </dgm:t>
    </dgm:pt>
    <dgm:pt modelId="{8B0BFFAC-FB49-4A27-BB59-430528D1D112}">
      <dgm:prSet phldrT="[Texto]"/>
      <dgm:spPr/>
      <dgm:t>
        <a:bodyPr/>
        <a:lstStyle/>
        <a:p>
          <a:r>
            <a:rPr lang="en-US" dirty="0"/>
            <a:t>C</a:t>
          </a:r>
          <a:r>
            <a:rPr lang="es-ES" dirty="0" err="1"/>
            <a:t>ó</a:t>
          </a:r>
          <a:r>
            <a:rPr lang="en-US" dirty="0" err="1"/>
            <a:t>mo</a:t>
          </a:r>
          <a:r>
            <a:rPr lang="en-US" dirty="0"/>
            <a:t> </a:t>
          </a:r>
          <a:r>
            <a:rPr lang="en-US" dirty="0" err="1"/>
            <a:t>indetificarlos</a:t>
          </a:r>
          <a:endParaRPr lang="es-ES" dirty="0"/>
        </a:p>
      </dgm:t>
    </dgm:pt>
    <dgm:pt modelId="{6FDE73D1-CB13-4DC9-AE65-CFADE5929B1C}" type="parTrans" cxnId="{289D0AB3-F709-47FC-830C-9FA10EDFE24F}">
      <dgm:prSet/>
      <dgm:spPr/>
      <dgm:t>
        <a:bodyPr/>
        <a:lstStyle/>
        <a:p>
          <a:endParaRPr lang="es-ES"/>
        </a:p>
      </dgm:t>
    </dgm:pt>
    <dgm:pt modelId="{2F1BF86B-4CF9-464A-8807-5A68161990A2}" type="sibTrans" cxnId="{289D0AB3-F709-47FC-830C-9FA10EDFE24F}">
      <dgm:prSet/>
      <dgm:spPr/>
      <dgm:t>
        <a:bodyPr/>
        <a:lstStyle/>
        <a:p>
          <a:endParaRPr lang="es-ES"/>
        </a:p>
      </dgm:t>
    </dgm:pt>
    <dgm:pt modelId="{0BFCC67C-F8FE-4E27-9580-DF3819479BBC}">
      <dgm:prSet phldrT="[Texto]"/>
      <dgm:spPr/>
      <dgm:t>
        <a:bodyPr/>
        <a:lstStyle/>
        <a:p>
          <a:r>
            <a:rPr lang="es-ES" b="1" dirty="0"/>
            <a:t>Solicitan información personal: </a:t>
          </a:r>
          <a:r>
            <a:rPr lang="es-ES" dirty="0"/>
            <a:t>una empresa o institución legítima no solicita información personal de sus usuarios por correo electrónico.</a:t>
          </a:r>
        </a:p>
      </dgm:t>
    </dgm:pt>
    <dgm:pt modelId="{2FA23A3D-E622-4B5F-B874-A4E29836FD51}" type="parTrans" cxnId="{CA64D725-0CC9-4325-840C-5A37A22DC8DB}">
      <dgm:prSet/>
      <dgm:spPr/>
      <dgm:t>
        <a:bodyPr/>
        <a:lstStyle/>
        <a:p>
          <a:endParaRPr lang="es-ES"/>
        </a:p>
      </dgm:t>
    </dgm:pt>
    <dgm:pt modelId="{7EF06C07-78C1-4CC9-91C3-BD035402BE17}" type="sibTrans" cxnId="{CA64D725-0CC9-4325-840C-5A37A22DC8DB}">
      <dgm:prSet/>
      <dgm:spPr/>
      <dgm:t>
        <a:bodyPr/>
        <a:lstStyle/>
        <a:p>
          <a:endParaRPr lang="es-ES"/>
        </a:p>
      </dgm:t>
    </dgm:pt>
    <dgm:pt modelId="{1F49AA94-5EE7-4916-9E26-7C6AA2899BB4}">
      <dgm:prSet phldrT="[Texto]"/>
      <dgm:spPr/>
      <dgm:t>
        <a:bodyPr/>
        <a:lstStyle/>
        <a:p>
          <a:r>
            <a:rPr lang="es-ES" b="1" dirty="0"/>
            <a:t>Usa un dominio de correo no oficial: </a:t>
          </a:r>
          <a:r>
            <a:rPr lang="es-ES" dirty="0"/>
            <a:t>una organización de confianza tiene un dominio de correo oficial que coincide con el nombre de la organización</a:t>
          </a:r>
        </a:p>
      </dgm:t>
    </dgm:pt>
    <dgm:pt modelId="{20698663-1D06-4A10-ACD1-6B0EC0253D10}" type="parTrans" cxnId="{E801FF88-A08B-4750-B053-F5B2CCCC45B3}">
      <dgm:prSet/>
      <dgm:spPr/>
      <dgm:t>
        <a:bodyPr/>
        <a:lstStyle/>
        <a:p>
          <a:endParaRPr lang="es-ES"/>
        </a:p>
      </dgm:t>
    </dgm:pt>
    <dgm:pt modelId="{8ADA363E-0CA5-4389-805F-5D4492E58622}" type="sibTrans" cxnId="{E801FF88-A08B-4750-B053-F5B2CCCC45B3}">
      <dgm:prSet/>
      <dgm:spPr/>
      <dgm:t>
        <a:bodyPr/>
        <a:lstStyle/>
        <a:p>
          <a:endParaRPr lang="es-ES"/>
        </a:p>
      </dgm:t>
    </dgm:pt>
    <dgm:pt modelId="{BCF44DC5-9801-4B64-8B68-CF8D41D60D4A}">
      <dgm:prSet phldrT="[Texto]"/>
      <dgm:spPr/>
      <dgm:t>
        <a:bodyPr/>
        <a:lstStyle/>
        <a:p>
          <a:r>
            <a:rPr lang="es-ES" b="1" dirty="0"/>
            <a:t>Incluye enlaces maliciosos: </a:t>
          </a:r>
          <a:r>
            <a:rPr lang="es-ES" dirty="0"/>
            <a:t>el mensaje puede incluir un enlace con una URL similar a la dirección del sitio web de una organización legítima.</a:t>
          </a:r>
        </a:p>
      </dgm:t>
    </dgm:pt>
    <dgm:pt modelId="{E17F6150-C916-405D-B86A-3B9D08CA623A}" type="parTrans" cxnId="{FC2EFB7C-BD2A-4788-B02A-20AE300F88E4}">
      <dgm:prSet/>
      <dgm:spPr/>
      <dgm:t>
        <a:bodyPr/>
        <a:lstStyle/>
        <a:p>
          <a:endParaRPr lang="es-ES"/>
        </a:p>
      </dgm:t>
    </dgm:pt>
    <dgm:pt modelId="{65BB7E2F-98C9-4EBC-9E61-54DD6B54CF8D}" type="sibTrans" cxnId="{FC2EFB7C-BD2A-4788-B02A-20AE300F88E4}">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2"/>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10"/>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10"/>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8"/>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10"/>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8"/>
      <dgm:spPr/>
    </dgm:pt>
    <dgm:pt modelId="{770FA432-C635-4213-BEE4-F3E990080FE1}" type="pres">
      <dgm:prSet presAssocID="{DC2F19EC-B5F5-45E3-BCC3-13127AC301A5}" presName="vertSpace2b" presStyleCnt="0"/>
      <dgm:spPr/>
    </dgm:pt>
    <dgm:pt modelId="{ACFEB4AF-5AE4-4310-BC01-7FF90D80CE8E}" type="pres">
      <dgm:prSet presAssocID="{1F466CDF-2D24-4C8D-9D51-CAB181A74626}" presName="horz2" presStyleCnt="0"/>
      <dgm:spPr/>
    </dgm:pt>
    <dgm:pt modelId="{230682CB-9A5F-47E5-BA4E-B38408CEB924}" type="pres">
      <dgm:prSet presAssocID="{1F466CDF-2D24-4C8D-9D51-CAB181A74626}" presName="horzSpace2" presStyleCnt="0"/>
      <dgm:spPr/>
    </dgm:pt>
    <dgm:pt modelId="{4F2030CD-2DC5-4370-AEA6-38FF68039E3D}" type="pres">
      <dgm:prSet presAssocID="{1F466CDF-2D24-4C8D-9D51-CAB181A74626}" presName="tx2" presStyleLbl="revTx" presStyleIdx="3" presStyleCnt="10"/>
      <dgm:spPr/>
    </dgm:pt>
    <dgm:pt modelId="{873C2FBC-5F85-429A-97D8-E672500D136D}" type="pres">
      <dgm:prSet presAssocID="{1F466CDF-2D24-4C8D-9D51-CAB181A74626}" presName="vert2" presStyleCnt="0"/>
      <dgm:spPr/>
    </dgm:pt>
    <dgm:pt modelId="{9B432BFF-201D-4A90-A42A-ACFE53F1419B}" type="pres">
      <dgm:prSet presAssocID="{1F466CDF-2D24-4C8D-9D51-CAB181A74626}" presName="thinLine2b" presStyleLbl="callout" presStyleIdx="2" presStyleCnt="8"/>
      <dgm:spPr/>
    </dgm:pt>
    <dgm:pt modelId="{EB24ADC8-9606-4804-BAE7-291D3193306F}" type="pres">
      <dgm:prSet presAssocID="{1F466CDF-2D24-4C8D-9D51-CAB181A74626}" presName="vertSpace2b" presStyleCnt="0"/>
      <dgm:spPr/>
    </dgm:pt>
    <dgm:pt modelId="{1240F26E-AF7B-4FCE-911A-A489E069A76F}" type="pres">
      <dgm:prSet presAssocID="{380B88A2-A10E-477C-83A3-32A50B56A0A3}" presName="horz2" presStyleCnt="0"/>
      <dgm:spPr/>
    </dgm:pt>
    <dgm:pt modelId="{255FB0B6-E4B9-4E2C-AA2B-93FB8D0E2C29}" type="pres">
      <dgm:prSet presAssocID="{380B88A2-A10E-477C-83A3-32A50B56A0A3}" presName="horzSpace2" presStyleCnt="0"/>
      <dgm:spPr/>
    </dgm:pt>
    <dgm:pt modelId="{2869FB9F-D7D5-4539-983E-4A3F3636D96F}" type="pres">
      <dgm:prSet presAssocID="{380B88A2-A10E-477C-83A3-32A50B56A0A3}" presName="tx2" presStyleLbl="revTx" presStyleIdx="4" presStyleCnt="10"/>
      <dgm:spPr/>
    </dgm:pt>
    <dgm:pt modelId="{637FC841-3BCB-4817-AE33-E52B381C60ED}" type="pres">
      <dgm:prSet presAssocID="{380B88A2-A10E-477C-83A3-32A50B56A0A3}" presName="vert2" presStyleCnt="0"/>
      <dgm:spPr/>
    </dgm:pt>
    <dgm:pt modelId="{1D0BA984-995B-42F3-A988-B98522EE0AAA}" type="pres">
      <dgm:prSet presAssocID="{380B88A2-A10E-477C-83A3-32A50B56A0A3}" presName="thinLine2b" presStyleLbl="callout" presStyleIdx="3" presStyleCnt="8"/>
      <dgm:spPr/>
    </dgm:pt>
    <dgm:pt modelId="{DA8E67F3-E512-4317-9213-CF1493B1E0C0}" type="pres">
      <dgm:prSet presAssocID="{380B88A2-A10E-477C-83A3-32A50B56A0A3}" presName="vertSpace2b" presStyleCnt="0"/>
      <dgm:spPr/>
    </dgm:pt>
    <dgm:pt modelId="{A4749762-90A8-41C4-892B-366260C5D67D}" type="pres">
      <dgm:prSet presAssocID="{74DCD990-B840-4B90-900B-C4726B1B9E25}" presName="horz2" presStyleCnt="0"/>
      <dgm:spPr/>
    </dgm:pt>
    <dgm:pt modelId="{273666D7-EF74-4A6C-BB8A-F35EC8BA7AB2}" type="pres">
      <dgm:prSet presAssocID="{74DCD990-B840-4B90-900B-C4726B1B9E25}" presName="horzSpace2" presStyleCnt="0"/>
      <dgm:spPr/>
    </dgm:pt>
    <dgm:pt modelId="{A212C32D-18A5-40B8-A3FD-ACCB42C29518}" type="pres">
      <dgm:prSet presAssocID="{74DCD990-B840-4B90-900B-C4726B1B9E25}" presName="tx2" presStyleLbl="revTx" presStyleIdx="5" presStyleCnt="10"/>
      <dgm:spPr/>
    </dgm:pt>
    <dgm:pt modelId="{2B1F7701-0B96-4F06-AAA4-659862770C0F}" type="pres">
      <dgm:prSet presAssocID="{74DCD990-B840-4B90-900B-C4726B1B9E25}" presName="vert2" presStyleCnt="0"/>
      <dgm:spPr/>
    </dgm:pt>
    <dgm:pt modelId="{4923E9AA-1C51-4AEA-887A-E756A62139EA}" type="pres">
      <dgm:prSet presAssocID="{74DCD990-B840-4B90-900B-C4726B1B9E25}" presName="thinLine2b" presStyleLbl="callout" presStyleIdx="4" presStyleCnt="8"/>
      <dgm:spPr/>
    </dgm:pt>
    <dgm:pt modelId="{F819381D-7F13-479A-87EC-666742BA96CE}" type="pres">
      <dgm:prSet presAssocID="{74DCD990-B840-4B90-900B-C4726B1B9E25}" presName="vertSpace2b" presStyleCnt="0"/>
      <dgm:spPr/>
    </dgm:pt>
    <dgm:pt modelId="{DDA15A03-F692-4186-91B5-B7E9B87F839B}" type="pres">
      <dgm:prSet presAssocID="{8B0BFFAC-FB49-4A27-BB59-430528D1D112}" presName="thickLine" presStyleLbl="alignNode1" presStyleIdx="1" presStyleCnt="2"/>
      <dgm:spPr/>
    </dgm:pt>
    <dgm:pt modelId="{0F96E6D7-66B6-4DAD-878E-888BCF879E6E}" type="pres">
      <dgm:prSet presAssocID="{8B0BFFAC-FB49-4A27-BB59-430528D1D112}" presName="horz1" presStyleCnt="0"/>
      <dgm:spPr/>
    </dgm:pt>
    <dgm:pt modelId="{2F158192-5134-47E4-A49A-80518F702FF8}" type="pres">
      <dgm:prSet presAssocID="{8B0BFFAC-FB49-4A27-BB59-430528D1D112}" presName="tx1" presStyleLbl="revTx" presStyleIdx="6" presStyleCnt="10"/>
      <dgm:spPr/>
    </dgm:pt>
    <dgm:pt modelId="{88BFE0D4-55C2-4FF9-AAD3-EEB63931081B}" type="pres">
      <dgm:prSet presAssocID="{8B0BFFAC-FB49-4A27-BB59-430528D1D112}" presName="vert1" presStyleCnt="0"/>
      <dgm:spPr/>
    </dgm:pt>
    <dgm:pt modelId="{C81E1E12-CAC4-4683-A154-F569B790F197}" type="pres">
      <dgm:prSet presAssocID="{0BFCC67C-F8FE-4E27-9580-DF3819479BBC}" presName="vertSpace2a" presStyleCnt="0"/>
      <dgm:spPr/>
    </dgm:pt>
    <dgm:pt modelId="{AB98CFF9-4DF2-410F-A61A-6EDF65FAEEAA}" type="pres">
      <dgm:prSet presAssocID="{0BFCC67C-F8FE-4E27-9580-DF3819479BBC}" presName="horz2" presStyleCnt="0"/>
      <dgm:spPr/>
    </dgm:pt>
    <dgm:pt modelId="{7D03597F-2B14-4040-9DF2-A7DC9E746D98}" type="pres">
      <dgm:prSet presAssocID="{0BFCC67C-F8FE-4E27-9580-DF3819479BBC}" presName="horzSpace2" presStyleCnt="0"/>
      <dgm:spPr/>
    </dgm:pt>
    <dgm:pt modelId="{1E4B5260-8FE5-4CD2-83B3-75E605D2B061}" type="pres">
      <dgm:prSet presAssocID="{0BFCC67C-F8FE-4E27-9580-DF3819479BBC}" presName="tx2" presStyleLbl="revTx" presStyleIdx="7" presStyleCnt="10"/>
      <dgm:spPr/>
    </dgm:pt>
    <dgm:pt modelId="{0D1EF903-D415-48D0-AF9D-E7696A2FE2F0}" type="pres">
      <dgm:prSet presAssocID="{0BFCC67C-F8FE-4E27-9580-DF3819479BBC}" presName="vert2" presStyleCnt="0"/>
      <dgm:spPr/>
    </dgm:pt>
    <dgm:pt modelId="{2D21B471-95F6-413E-8105-4EAEAA8996AF}" type="pres">
      <dgm:prSet presAssocID="{0BFCC67C-F8FE-4E27-9580-DF3819479BBC}" presName="thinLine2b" presStyleLbl="callout" presStyleIdx="5" presStyleCnt="8"/>
      <dgm:spPr/>
    </dgm:pt>
    <dgm:pt modelId="{C5ABBA1E-3A6C-450E-874B-A9DE5621C524}" type="pres">
      <dgm:prSet presAssocID="{0BFCC67C-F8FE-4E27-9580-DF3819479BBC}" presName="vertSpace2b" presStyleCnt="0"/>
      <dgm:spPr/>
    </dgm:pt>
    <dgm:pt modelId="{9AB1EC74-E423-484B-81A0-20AB724C8574}" type="pres">
      <dgm:prSet presAssocID="{1F49AA94-5EE7-4916-9E26-7C6AA2899BB4}" presName="horz2" presStyleCnt="0"/>
      <dgm:spPr/>
    </dgm:pt>
    <dgm:pt modelId="{CB62A4DE-DD7A-44B0-A9BD-37E628DF65FA}" type="pres">
      <dgm:prSet presAssocID="{1F49AA94-5EE7-4916-9E26-7C6AA2899BB4}" presName="horzSpace2" presStyleCnt="0"/>
      <dgm:spPr/>
    </dgm:pt>
    <dgm:pt modelId="{5691AAD2-45FC-481A-9F2F-F2D02DDFB226}" type="pres">
      <dgm:prSet presAssocID="{1F49AA94-5EE7-4916-9E26-7C6AA2899BB4}" presName="tx2" presStyleLbl="revTx" presStyleIdx="8" presStyleCnt="10"/>
      <dgm:spPr/>
    </dgm:pt>
    <dgm:pt modelId="{A3DD9719-B39D-4047-9B91-79786C22BEFD}" type="pres">
      <dgm:prSet presAssocID="{1F49AA94-5EE7-4916-9E26-7C6AA2899BB4}" presName="vert2" presStyleCnt="0"/>
      <dgm:spPr/>
    </dgm:pt>
    <dgm:pt modelId="{8A588DCE-F810-4DFA-931D-2D7553D6CB05}" type="pres">
      <dgm:prSet presAssocID="{1F49AA94-5EE7-4916-9E26-7C6AA2899BB4}" presName="thinLine2b" presStyleLbl="callout" presStyleIdx="6" presStyleCnt="8"/>
      <dgm:spPr/>
    </dgm:pt>
    <dgm:pt modelId="{1733AFAE-9B4F-4589-95EE-69325D40C0CE}" type="pres">
      <dgm:prSet presAssocID="{1F49AA94-5EE7-4916-9E26-7C6AA2899BB4}" presName="vertSpace2b" presStyleCnt="0"/>
      <dgm:spPr/>
    </dgm:pt>
    <dgm:pt modelId="{5AF4682D-507B-4E94-80E9-3BBFE17510B9}" type="pres">
      <dgm:prSet presAssocID="{BCF44DC5-9801-4B64-8B68-CF8D41D60D4A}" presName="horz2" presStyleCnt="0"/>
      <dgm:spPr/>
    </dgm:pt>
    <dgm:pt modelId="{2C34059D-60C5-492A-B7BD-FEE90B634F30}" type="pres">
      <dgm:prSet presAssocID="{BCF44DC5-9801-4B64-8B68-CF8D41D60D4A}" presName="horzSpace2" presStyleCnt="0"/>
      <dgm:spPr/>
    </dgm:pt>
    <dgm:pt modelId="{A4DDE4DC-8D8E-4DEB-846C-01529AB52291}" type="pres">
      <dgm:prSet presAssocID="{BCF44DC5-9801-4B64-8B68-CF8D41D60D4A}" presName="tx2" presStyleLbl="revTx" presStyleIdx="9" presStyleCnt="10"/>
      <dgm:spPr/>
    </dgm:pt>
    <dgm:pt modelId="{FC3DC93C-DC5A-4C93-B3DB-2981330F3EA0}" type="pres">
      <dgm:prSet presAssocID="{BCF44DC5-9801-4B64-8B68-CF8D41D60D4A}" presName="vert2" presStyleCnt="0"/>
      <dgm:spPr/>
    </dgm:pt>
    <dgm:pt modelId="{E12383F0-BA97-40E3-BF07-822F3299F41F}" type="pres">
      <dgm:prSet presAssocID="{BCF44DC5-9801-4B64-8B68-CF8D41D60D4A}" presName="thinLine2b" presStyleLbl="callout" presStyleIdx="7" presStyleCnt="8"/>
      <dgm:spPr/>
    </dgm:pt>
    <dgm:pt modelId="{91F58270-D828-41B5-A559-2BD358D3F58C}" type="pres">
      <dgm:prSet presAssocID="{BCF44DC5-9801-4B64-8B68-CF8D41D60D4A}" presName="vertSpace2b" presStyleCnt="0"/>
      <dgm:spPr/>
    </dgm:pt>
  </dgm:ptLst>
  <dgm:cxnLst>
    <dgm:cxn modelId="{EB15571E-25F7-42D2-A7B4-2F9109A0C7EC}" type="presOf" srcId="{8B0BFFAC-FB49-4A27-BB59-430528D1D112}" destId="{2F158192-5134-47E4-A49A-80518F702FF8}" srcOrd="0" destOrd="0" presId="urn:microsoft.com/office/officeart/2008/layout/LinedList"/>
    <dgm:cxn modelId="{CA64D725-0CC9-4325-840C-5A37A22DC8DB}" srcId="{8B0BFFAC-FB49-4A27-BB59-430528D1D112}" destId="{0BFCC67C-F8FE-4E27-9580-DF3819479BBC}" srcOrd="0" destOrd="0" parTransId="{2FA23A3D-E622-4B5F-B874-A4E29836FD51}" sibTransId="{7EF06C07-78C1-4CC9-91C3-BD035402BE17}"/>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DB9CC63-F4D0-432E-A285-407ED91B39A4}" type="presOf" srcId="{1F466CDF-2D24-4C8D-9D51-CAB181A74626}" destId="{4F2030CD-2DC5-4370-AEA6-38FF68039E3D}" srcOrd="0" destOrd="0" presId="urn:microsoft.com/office/officeart/2008/layout/LinedList"/>
    <dgm:cxn modelId="{20886245-F3C7-4F39-B927-58E43770655F}" type="presOf" srcId="{0BFCC67C-F8FE-4E27-9580-DF3819479BBC}" destId="{1E4B5260-8FE5-4CD2-83B3-75E605D2B061}"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171B5248-FDA3-47EF-8E99-2D6C37FDEF99}" type="presOf" srcId="{74DCD990-B840-4B90-900B-C4726B1B9E25}" destId="{A212C32D-18A5-40B8-A3FD-ACCB42C29518}" srcOrd="0" destOrd="0" presId="urn:microsoft.com/office/officeart/2008/layout/LinedList"/>
    <dgm:cxn modelId="{38D3DD4C-DC58-4A62-A186-24C3F1DA8348}" type="presOf" srcId="{1F49AA94-5EE7-4916-9E26-7C6AA2899BB4}" destId="{5691AAD2-45FC-481A-9F2F-F2D02DDFB226}" srcOrd="0" destOrd="0" presId="urn:microsoft.com/office/officeart/2008/layout/LinedList"/>
    <dgm:cxn modelId="{D4EF576F-F3A5-48D2-A6F7-35D1074091EA}" srcId="{EB5C6C52-6071-4116-A0C9-5E1D3279E64C}" destId="{74DCD990-B840-4B90-900B-C4726B1B9E25}" srcOrd="4" destOrd="0" parTransId="{5064D179-3CAF-41A0-8759-E76F5B00ADAC}" sibTransId="{45B1D0F6-0F09-4623-A82B-2C6F5197BCB8}"/>
    <dgm:cxn modelId="{5D4F6050-81E8-4330-9E2C-DEDA20B7ACE5}" srcId="{350AF004-06F0-44BE-943A-37796EFACC29}" destId="{EB5C6C52-6071-4116-A0C9-5E1D3279E64C}" srcOrd="0" destOrd="0" parTransId="{1336EC2F-1474-4FFD-A111-95439E55A3C5}" sibTransId="{C18A1893-7954-4E4A-AB23-FDF366C0C212}"/>
    <dgm:cxn modelId="{FC2EFB7C-BD2A-4788-B02A-20AE300F88E4}" srcId="{8B0BFFAC-FB49-4A27-BB59-430528D1D112}" destId="{BCF44DC5-9801-4B64-8B68-CF8D41D60D4A}" srcOrd="2" destOrd="0" parTransId="{E17F6150-C916-405D-B86A-3B9D08CA623A}" sibTransId="{65BB7E2F-98C9-4EBC-9E61-54DD6B54CF8D}"/>
    <dgm:cxn modelId="{6951EE7D-2D2E-43DE-87EC-2EB8763E3851}" type="presOf" srcId="{EB5C6C52-6071-4116-A0C9-5E1D3279E64C}" destId="{9C8FE96F-AA18-4A04-BE15-EFCC847A6485}" srcOrd="0" destOrd="0" presId="urn:microsoft.com/office/officeart/2008/layout/LinedList"/>
    <dgm:cxn modelId="{E801FF88-A08B-4750-B053-F5B2CCCC45B3}" srcId="{8B0BFFAC-FB49-4A27-BB59-430528D1D112}" destId="{1F49AA94-5EE7-4916-9E26-7C6AA2899BB4}" srcOrd="1" destOrd="0" parTransId="{20698663-1D06-4A10-ACD1-6B0EC0253D10}" sibTransId="{8ADA363E-0CA5-4389-805F-5D4492E58622}"/>
    <dgm:cxn modelId="{0979D792-48AE-470C-AF0B-5EA1142F2666}" type="presOf" srcId="{350AF004-06F0-44BE-943A-37796EFACC29}" destId="{A44308CD-F7D7-4562-8208-4C9EA58D4F29}" srcOrd="0" destOrd="0" presId="urn:microsoft.com/office/officeart/2008/layout/LinedList"/>
    <dgm:cxn modelId="{E31560A8-CBE1-4817-81E9-9C614ECC34D1}" type="presOf" srcId="{BCF44DC5-9801-4B64-8B68-CF8D41D60D4A}" destId="{A4DDE4DC-8D8E-4DEB-846C-01529AB52291}" srcOrd="0" destOrd="0" presId="urn:microsoft.com/office/officeart/2008/layout/LinedList"/>
    <dgm:cxn modelId="{952B68A8-131A-4AC9-A739-F9871F8EE624}" srcId="{EB5C6C52-6071-4116-A0C9-5E1D3279E64C}" destId="{1F466CDF-2D24-4C8D-9D51-CAB181A74626}" srcOrd="2" destOrd="0" parTransId="{55B73D75-29E5-48C3-A0AB-C5E4272204C3}" sibTransId="{F61529C3-F16A-4667-BC3F-7A443EB1F56B}"/>
    <dgm:cxn modelId="{289D0AB3-F709-47FC-830C-9FA10EDFE24F}" srcId="{350AF004-06F0-44BE-943A-37796EFACC29}" destId="{8B0BFFAC-FB49-4A27-BB59-430528D1D112}" srcOrd="1" destOrd="0" parTransId="{6FDE73D1-CB13-4DC9-AE65-CFADE5929B1C}" sibTransId="{2F1BF86B-4CF9-464A-8807-5A68161990A2}"/>
    <dgm:cxn modelId="{C87C09C2-E11B-496B-83A4-05EAE19FA6B1}" type="presOf" srcId="{380B88A2-A10E-477C-83A3-32A50B56A0A3}" destId="{2869FB9F-D7D5-4539-983E-4A3F3636D96F}" srcOrd="0" destOrd="0" presId="urn:microsoft.com/office/officeart/2008/layout/LinedList"/>
    <dgm:cxn modelId="{C33669EA-EA23-437C-97BE-6095DEFEB8B8}" srcId="{EB5C6C52-6071-4116-A0C9-5E1D3279E64C}" destId="{DC2F19EC-B5F5-45E3-BCC3-13127AC301A5}" srcOrd="1" destOrd="0" parTransId="{0A240575-4084-43A3-AEA7-68E00CBC4C62}" sibTransId="{07A576DD-D277-4F3C-93AD-4FAADC5030C2}"/>
    <dgm:cxn modelId="{141D3BF8-AE15-4155-9DDA-C7E6BA0CE278}" srcId="{EB5C6C52-6071-4116-A0C9-5E1D3279E64C}" destId="{380B88A2-A10E-477C-83A3-32A50B56A0A3}" srcOrd="3" destOrd="0" parTransId="{EA3DA6D4-568D-4C44-879B-E72ECD890FC9}" sibTransId="{A3576E14-7CA9-4264-9E96-B068C5707C5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 modelId="{680373CF-CEB7-4F39-BCF1-BC81C69B194D}" type="presParOf" srcId="{03758CAE-2BA2-4782-87FD-AE4C630CA6DB}" destId="{ACFEB4AF-5AE4-4310-BC01-7FF90D80CE8E}" srcOrd="7" destOrd="0" presId="urn:microsoft.com/office/officeart/2008/layout/LinedList"/>
    <dgm:cxn modelId="{68730411-736E-425D-9053-AC269DDEBD62}" type="presParOf" srcId="{ACFEB4AF-5AE4-4310-BC01-7FF90D80CE8E}" destId="{230682CB-9A5F-47E5-BA4E-B38408CEB924}" srcOrd="0" destOrd="0" presId="urn:microsoft.com/office/officeart/2008/layout/LinedList"/>
    <dgm:cxn modelId="{3C2A6971-2ABC-47C9-BE8C-CD07E9E83B90}" type="presParOf" srcId="{ACFEB4AF-5AE4-4310-BC01-7FF90D80CE8E}" destId="{4F2030CD-2DC5-4370-AEA6-38FF68039E3D}" srcOrd="1" destOrd="0" presId="urn:microsoft.com/office/officeart/2008/layout/LinedList"/>
    <dgm:cxn modelId="{20B5EB25-6926-452B-B983-A83336E1B9DF}" type="presParOf" srcId="{ACFEB4AF-5AE4-4310-BC01-7FF90D80CE8E}" destId="{873C2FBC-5F85-429A-97D8-E672500D136D}" srcOrd="2" destOrd="0" presId="urn:microsoft.com/office/officeart/2008/layout/LinedList"/>
    <dgm:cxn modelId="{F53D51B4-C662-4EC4-9024-7987BB8F25CB}" type="presParOf" srcId="{03758CAE-2BA2-4782-87FD-AE4C630CA6DB}" destId="{9B432BFF-201D-4A90-A42A-ACFE53F1419B}" srcOrd="8" destOrd="0" presId="urn:microsoft.com/office/officeart/2008/layout/LinedList"/>
    <dgm:cxn modelId="{38AE769D-8A77-4B08-9109-9540B5D52B06}" type="presParOf" srcId="{03758CAE-2BA2-4782-87FD-AE4C630CA6DB}" destId="{EB24ADC8-9606-4804-BAE7-291D3193306F}" srcOrd="9" destOrd="0" presId="urn:microsoft.com/office/officeart/2008/layout/LinedList"/>
    <dgm:cxn modelId="{342C00FD-5C7A-40BC-9E6E-4A02CE6E7D8B}" type="presParOf" srcId="{03758CAE-2BA2-4782-87FD-AE4C630CA6DB}" destId="{1240F26E-AF7B-4FCE-911A-A489E069A76F}" srcOrd="10" destOrd="0" presId="urn:microsoft.com/office/officeart/2008/layout/LinedList"/>
    <dgm:cxn modelId="{65AC3E49-C44C-44C1-99AA-7190C0DF44FD}" type="presParOf" srcId="{1240F26E-AF7B-4FCE-911A-A489E069A76F}" destId="{255FB0B6-E4B9-4E2C-AA2B-93FB8D0E2C29}" srcOrd="0" destOrd="0" presId="urn:microsoft.com/office/officeart/2008/layout/LinedList"/>
    <dgm:cxn modelId="{D1119F83-863E-4C5C-91AC-465CE068623F}" type="presParOf" srcId="{1240F26E-AF7B-4FCE-911A-A489E069A76F}" destId="{2869FB9F-D7D5-4539-983E-4A3F3636D96F}" srcOrd="1" destOrd="0" presId="urn:microsoft.com/office/officeart/2008/layout/LinedList"/>
    <dgm:cxn modelId="{6F7F8A02-CFDC-4417-85D0-929C939BF202}" type="presParOf" srcId="{1240F26E-AF7B-4FCE-911A-A489E069A76F}" destId="{637FC841-3BCB-4817-AE33-E52B381C60ED}" srcOrd="2" destOrd="0" presId="urn:microsoft.com/office/officeart/2008/layout/LinedList"/>
    <dgm:cxn modelId="{07BE4165-FD57-4DCA-87D1-08FA4224C65A}" type="presParOf" srcId="{03758CAE-2BA2-4782-87FD-AE4C630CA6DB}" destId="{1D0BA984-995B-42F3-A988-B98522EE0AAA}" srcOrd="11" destOrd="0" presId="urn:microsoft.com/office/officeart/2008/layout/LinedList"/>
    <dgm:cxn modelId="{35D9C677-A478-4832-A116-3BCCE1D71C1E}" type="presParOf" srcId="{03758CAE-2BA2-4782-87FD-AE4C630CA6DB}" destId="{DA8E67F3-E512-4317-9213-CF1493B1E0C0}" srcOrd="12" destOrd="0" presId="urn:microsoft.com/office/officeart/2008/layout/LinedList"/>
    <dgm:cxn modelId="{4A7857B8-2AFA-4F01-9AB5-FCC40877B7D8}" type="presParOf" srcId="{03758CAE-2BA2-4782-87FD-AE4C630CA6DB}" destId="{A4749762-90A8-41C4-892B-366260C5D67D}" srcOrd="13" destOrd="0" presId="urn:microsoft.com/office/officeart/2008/layout/LinedList"/>
    <dgm:cxn modelId="{997188E9-FD6F-435B-B061-3B54D05DE25C}" type="presParOf" srcId="{A4749762-90A8-41C4-892B-366260C5D67D}" destId="{273666D7-EF74-4A6C-BB8A-F35EC8BA7AB2}" srcOrd="0" destOrd="0" presId="urn:microsoft.com/office/officeart/2008/layout/LinedList"/>
    <dgm:cxn modelId="{879FA529-D0C5-4B8E-8445-A78D456EF066}" type="presParOf" srcId="{A4749762-90A8-41C4-892B-366260C5D67D}" destId="{A212C32D-18A5-40B8-A3FD-ACCB42C29518}" srcOrd="1" destOrd="0" presId="urn:microsoft.com/office/officeart/2008/layout/LinedList"/>
    <dgm:cxn modelId="{4C803655-32B3-4870-AE76-C9D18801AFD0}" type="presParOf" srcId="{A4749762-90A8-41C4-892B-366260C5D67D}" destId="{2B1F7701-0B96-4F06-AAA4-659862770C0F}" srcOrd="2" destOrd="0" presId="urn:microsoft.com/office/officeart/2008/layout/LinedList"/>
    <dgm:cxn modelId="{6B770B88-A4E6-48D7-BFC5-3D6D48B50C15}" type="presParOf" srcId="{03758CAE-2BA2-4782-87FD-AE4C630CA6DB}" destId="{4923E9AA-1C51-4AEA-887A-E756A62139EA}" srcOrd="14" destOrd="0" presId="urn:microsoft.com/office/officeart/2008/layout/LinedList"/>
    <dgm:cxn modelId="{39B5DF6A-4E8B-409E-972F-BF7A926F6C0E}" type="presParOf" srcId="{03758CAE-2BA2-4782-87FD-AE4C630CA6DB}" destId="{F819381D-7F13-479A-87EC-666742BA96CE}" srcOrd="15" destOrd="0" presId="urn:microsoft.com/office/officeart/2008/layout/LinedList"/>
    <dgm:cxn modelId="{022AD0E1-4CA2-4E0B-B7D1-70D3971CF41B}" type="presParOf" srcId="{A44308CD-F7D7-4562-8208-4C9EA58D4F29}" destId="{DDA15A03-F692-4186-91B5-B7E9B87F839B}" srcOrd="2" destOrd="0" presId="urn:microsoft.com/office/officeart/2008/layout/LinedList"/>
    <dgm:cxn modelId="{C831D8C1-5D08-4909-B096-27325FAFC473}" type="presParOf" srcId="{A44308CD-F7D7-4562-8208-4C9EA58D4F29}" destId="{0F96E6D7-66B6-4DAD-878E-888BCF879E6E}" srcOrd="3" destOrd="0" presId="urn:microsoft.com/office/officeart/2008/layout/LinedList"/>
    <dgm:cxn modelId="{3D1A310A-2D2B-445F-8FA9-0421AA11A3EC}" type="presParOf" srcId="{0F96E6D7-66B6-4DAD-878E-888BCF879E6E}" destId="{2F158192-5134-47E4-A49A-80518F702FF8}" srcOrd="0" destOrd="0" presId="urn:microsoft.com/office/officeart/2008/layout/LinedList"/>
    <dgm:cxn modelId="{BF0A8670-9B2D-4AD7-AEAD-AFF3F4C321DD}" type="presParOf" srcId="{0F96E6D7-66B6-4DAD-878E-888BCF879E6E}" destId="{88BFE0D4-55C2-4FF9-AAD3-EEB63931081B}" srcOrd="1" destOrd="0" presId="urn:microsoft.com/office/officeart/2008/layout/LinedList"/>
    <dgm:cxn modelId="{A1035206-990C-4CFF-BC10-FCDD6ADB0FD4}" type="presParOf" srcId="{88BFE0D4-55C2-4FF9-AAD3-EEB63931081B}" destId="{C81E1E12-CAC4-4683-A154-F569B790F197}" srcOrd="0" destOrd="0" presId="urn:microsoft.com/office/officeart/2008/layout/LinedList"/>
    <dgm:cxn modelId="{C750E630-1486-4BAB-8399-50C06EC9A6D9}" type="presParOf" srcId="{88BFE0D4-55C2-4FF9-AAD3-EEB63931081B}" destId="{AB98CFF9-4DF2-410F-A61A-6EDF65FAEEAA}" srcOrd="1" destOrd="0" presId="urn:microsoft.com/office/officeart/2008/layout/LinedList"/>
    <dgm:cxn modelId="{98EA5E6F-AED0-4F51-9B09-C38D63160428}" type="presParOf" srcId="{AB98CFF9-4DF2-410F-A61A-6EDF65FAEEAA}" destId="{7D03597F-2B14-4040-9DF2-A7DC9E746D98}" srcOrd="0" destOrd="0" presId="urn:microsoft.com/office/officeart/2008/layout/LinedList"/>
    <dgm:cxn modelId="{42A3A280-05A2-48AB-8412-31FC2624389B}" type="presParOf" srcId="{AB98CFF9-4DF2-410F-A61A-6EDF65FAEEAA}" destId="{1E4B5260-8FE5-4CD2-83B3-75E605D2B061}" srcOrd="1" destOrd="0" presId="urn:microsoft.com/office/officeart/2008/layout/LinedList"/>
    <dgm:cxn modelId="{470DFDFC-041D-4928-8B0C-F9E5BC1891B0}" type="presParOf" srcId="{AB98CFF9-4DF2-410F-A61A-6EDF65FAEEAA}" destId="{0D1EF903-D415-48D0-AF9D-E7696A2FE2F0}" srcOrd="2" destOrd="0" presId="urn:microsoft.com/office/officeart/2008/layout/LinedList"/>
    <dgm:cxn modelId="{EB0DDB82-D223-4EAF-A304-29CEE7123D5C}" type="presParOf" srcId="{88BFE0D4-55C2-4FF9-AAD3-EEB63931081B}" destId="{2D21B471-95F6-413E-8105-4EAEAA8996AF}" srcOrd="2" destOrd="0" presId="urn:microsoft.com/office/officeart/2008/layout/LinedList"/>
    <dgm:cxn modelId="{669E779B-22AB-475A-946E-FD5AF8714ED2}" type="presParOf" srcId="{88BFE0D4-55C2-4FF9-AAD3-EEB63931081B}" destId="{C5ABBA1E-3A6C-450E-874B-A9DE5621C524}" srcOrd="3" destOrd="0" presId="urn:microsoft.com/office/officeart/2008/layout/LinedList"/>
    <dgm:cxn modelId="{11C24781-6A01-42E9-9CE9-96A5646BF945}" type="presParOf" srcId="{88BFE0D4-55C2-4FF9-AAD3-EEB63931081B}" destId="{9AB1EC74-E423-484B-81A0-20AB724C8574}" srcOrd="4" destOrd="0" presId="urn:microsoft.com/office/officeart/2008/layout/LinedList"/>
    <dgm:cxn modelId="{92A4FA5C-F11E-4F3E-9DE9-13E09B358F0F}" type="presParOf" srcId="{9AB1EC74-E423-484B-81A0-20AB724C8574}" destId="{CB62A4DE-DD7A-44B0-A9BD-37E628DF65FA}" srcOrd="0" destOrd="0" presId="urn:microsoft.com/office/officeart/2008/layout/LinedList"/>
    <dgm:cxn modelId="{D993812B-759D-4EE4-B26F-47DC1ACA9040}" type="presParOf" srcId="{9AB1EC74-E423-484B-81A0-20AB724C8574}" destId="{5691AAD2-45FC-481A-9F2F-F2D02DDFB226}" srcOrd="1" destOrd="0" presId="urn:microsoft.com/office/officeart/2008/layout/LinedList"/>
    <dgm:cxn modelId="{6F6EF405-FE9D-4EFC-B43F-1D406DE44AE6}" type="presParOf" srcId="{9AB1EC74-E423-484B-81A0-20AB724C8574}" destId="{A3DD9719-B39D-4047-9B91-79786C22BEFD}" srcOrd="2" destOrd="0" presId="urn:microsoft.com/office/officeart/2008/layout/LinedList"/>
    <dgm:cxn modelId="{F7C0DBC7-282E-4FD9-8F2C-967C2F3F4CAE}" type="presParOf" srcId="{88BFE0D4-55C2-4FF9-AAD3-EEB63931081B}" destId="{8A588DCE-F810-4DFA-931D-2D7553D6CB05}" srcOrd="5" destOrd="0" presId="urn:microsoft.com/office/officeart/2008/layout/LinedList"/>
    <dgm:cxn modelId="{C758C054-2EA8-40B6-8343-E0B581E8621B}" type="presParOf" srcId="{88BFE0D4-55C2-4FF9-AAD3-EEB63931081B}" destId="{1733AFAE-9B4F-4589-95EE-69325D40C0CE}" srcOrd="6" destOrd="0" presId="urn:microsoft.com/office/officeart/2008/layout/LinedList"/>
    <dgm:cxn modelId="{EB8174D0-32E9-4BD4-80C8-D65F47CD96FF}" type="presParOf" srcId="{88BFE0D4-55C2-4FF9-AAD3-EEB63931081B}" destId="{5AF4682D-507B-4E94-80E9-3BBFE17510B9}" srcOrd="7" destOrd="0" presId="urn:microsoft.com/office/officeart/2008/layout/LinedList"/>
    <dgm:cxn modelId="{BBF819F7-E1A8-408F-A1DB-67BFADE17BF6}" type="presParOf" srcId="{5AF4682D-507B-4E94-80E9-3BBFE17510B9}" destId="{2C34059D-60C5-492A-B7BD-FEE90B634F30}" srcOrd="0" destOrd="0" presId="urn:microsoft.com/office/officeart/2008/layout/LinedList"/>
    <dgm:cxn modelId="{0CB99DC4-5709-4594-A357-6DDC284C297F}" type="presParOf" srcId="{5AF4682D-507B-4E94-80E9-3BBFE17510B9}" destId="{A4DDE4DC-8D8E-4DEB-846C-01529AB52291}" srcOrd="1" destOrd="0" presId="urn:microsoft.com/office/officeart/2008/layout/LinedList"/>
    <dgm:cxn modelId="{2A117209-D24A-4535-949E-D375D907809A}" type="presParOf" srcId="{5AF4682D-507B-4E94-80E9-3BBFE17510B9}" destId="{FC3DC93C-DC5A-4C93-B3DB-2981330F3EA0}" srcOrd="2" destOrd="0" presId="urn:microsoft.com/office/officeart/2008/layout/LinedList"/>
    <dgm:cxn modelId="{436ECB77-9E9E-4EB2-A823-C3ECD1BD0240}" type="presParOf" srcId="{88BFE0D4-55C2-4FF9-AAD3-EEB63931081B}" destId="{E12383F0-BA97-40E3-BF07-822F3299F41F}" srcOrd="8" destOrd="0" presId="urn:microsoft.com/office/officeart/2008/layout/LinedList"/>
    <dgm:cxn modelId="{702D3FE6-4B1B-414C-9BEB-B2FF79931A4A}" type="presParOf" srcId="{88BFE0D4-55C2-4FF9-AAD3-EEB63931081B}" destId="{91F58270-D828-41B5-A559-2BD358D3F58C}"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b="0" i="0" dirty="0"/>
            <a:t>Implica la creación de nuevos atributos.</a:t>
          </a:r>
          <a:endParaRPr lang="es-ES" dirty="0"/>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1C2E80AB-5BA5-49CC-8254-D8023E039205}" type="pres">
      <dgm:prSet presAssocID="{DB302909-B449-4911-ACF9-42E7E5F4AF46}" presName="vert0" presStyleCnt="0">
        <dgm:presLayoutVars>
          <dgm:dir/>
          <dgm:animOne val="branch"/>
          <dgm:animLvl val="lvl"/>
        </dgm:presLayoutVars>
      </dgm:prSet>
      <dgm:spPr/>
    </dgm:pt>
    <dgm:pt modelId="{2B4AD510-BCF5-45C0-80CD-8EBC3D53DD75}" type="pres">
      <dgm:prSet presAssocID="{0A71971A-5C1E-4265-9C45-D7E9E0B922E2}" presName="thickLine" presStyleLbl="alignNode1" presStyleIdx="0" presStyleCnt="1"/>
      <dgm:spPr/>
    </dgm:pt>
    <dgm:pt modelId="{E22ADB12-3F7E-4235-BEF8-5A0D5219000B}" type="pres">
      <dgm:prSet presAssocID="{0A71971A-5C1E-4265-9C45-D7E9E0B922E2}" presName="horz1" presStyleCnt="0"/>
      <dgm:spPr/>
    </dgm:pt>
    <dgm:pt modelId="{066B504B-64C8-4387-8606-4A6559D55E16}" type="pres">
      <dgm:prSet presAssocID="{0A71971A-5C1E-4265-9C45-D7E9E0B922E2}" presName="tx1" presStyleLbl="revTx" presStyleIdx="0" presStyleCnt="1"/>
      <dgm:spPr/>
    </dgm:pt>
    <dgm:pt modelId="{B5CCA1C2-F02E-4A66-8060-906AB2B4DA23}" type="pres">
      <dgm:prSet presAssocID="{0A71971A-5C1E-4265-9C45-D7E9E0B922E2}" presName="vert1" presStyleCnt="0"/>
      <dgm:spPr/>
    </dgm:pt>
  </dgm:ptLst>
  <dgm:cxnLst>
    <dgm:cxn modelId="{EE6F727D-9F34-4080-8151-F982A8C062A7}" type="presOf" srcId="{0A71971A-5C1E-4265-9C45-D7E9E0B922E2}" destId="{066B504B-64C8-4387-8606-4A6559D55E16}" srcOrd="0" destOrd="0" presId="urn:microsoft.com/office/officeart/2008/layout/LinedList"/>
    <dgm:cxn modelId="{C9C7DEAE-F0EA-44AE-89ED-CBC2B6C4D371}" type="presOf" srcId="{DB302909-B449-4911-ACF9-42E7E5F4AF46}" destId="{1C2E80AB-5BA5-49CC-8254-D8023E039205}" srcOrd="0" destOrd="0" presId="urn:microsoft.com/office/officeart/2008/layout/LinedList"/>
    <dgm:cxn modelId="{2C823EC3-BAD6-4EDF-B94E-3C205D64BFD3}" srcId="{DB302909-B449-4911-ACF9-42E7E5F4AF46}" destId="{0A71971A-5C1E-4265-9C45-D7E9E0B922E2}" srcOrd="0" destOrd="0" parTransId="{5C222DF2-A15A-45DA-9F0D-332F9A9EC23B}" sibTransId="{2EFB0E75-7F23-42D0-8C16-FD83637EAC5E}"/>
    <dgm:cxn modelId="{7C3994FC-4D52-4CF9-B1D9-91FA057630D7}" type="presParOf" srcId="{1C2E80AB-5BA5-49CC-8254-D8023E039205}" destId="{2B4AD510-BCF5-45C0-80CD-8EBC3D53DD75}" srcOrd="0" destOrd="0" presId="urn:microsoft.com/office/officeart/2008/layout/LinedList"/>
    <dgm:cxn modelId="{8295A263-BA6C-4C08-A20F-F46FFDDEFD4F}" type="presParOf" srcId="{1C2E80AB-5BA5-49CC-8254-D8023E039205}" destId="{E22ADB12-3F7E-4235-BEF8-5A0D5219000B}" srcOrd="1" destOrd="0" presId="urn:microsoft.com/office/officeart/2008/layout/LinedList"/>
    <dgm:cxn modelId="{D057C57F-AB48-4261-AE37-06795162A3FD}" type="presParOf" srcId="{E22ADB12-3F7E-4235-BEF8-5A0D5219000B}" destId="{066B504B-64C8-4387-8606-4A6559D55E16}" srcOrd="0" destOrd="0" presId="urn:microsoft.com/office/officeart/2008/layout/LinedList"/>
    <dgm:cxn modelId="{95B5533C-808A-4FBA-8BD4-772461653425}" type="presParOf" srcId="{E22ADB12-3F7E-4235-BEF8-5A0D5219000B}" destId="{B5CCA1C2-F02E-4A66-8060-906AB2B4DA23}"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b="0" i="0" dirty="0"/>
            <a:t>Implica evaluar los atributos disponibles y seleccionar aquellos que tengan la mayor influencia en la variable objetivo.</a:t>
          </a:r>
          <a:endParaRPr lang="es-ES" dirty="0"/>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1C2E80AB-5BA5-49CC-8254-D8023E039205}" type="pres">
      <dgm:prSet presAssocID="{DB302909-B449-4911-ACF9-42E7E5F4AF46}" presName="vert0" presStyleCnt="0">
        <dgm:presLayoutVars>
          <dgm:dir/>
          <dgm:animOne val="branch"/>
          <dgm:animLvl val="lvl"/>
        </dgm:presLayoutVars>
      </dgm:prSet>
      <dgm:spPr/>
    </dgm:pt>
    <dgm:pt modelId="{2B4AD510-BCF5-45C0-80CD-8EBC3D53DD75}" type="pres">
      <dgm:prSet presAssocID="{0A71971A-5C1E-4265-9C45-D7E9E0B922E2}" presName="thickLine" presStyleLbl="alignNode1" presStyleIdx="0" presStyleCnt="1"/>
      <dgm:spPr/>
    </dgm:pt>
    <dgm:pt modelId="{E22ADB12-3F7E-4235-BEF8-5A0D5219000B}" type="pres">
      <dgm:prSet presAssocID="{0A71971A-5C1E-4265-9C45-D7E9E0B922E2}" presName="horz1" presStyleCnt="0"/>
      <dgm:spPr/>
    </dgm:pt>
    <dgm:pt modelId="{066B504B-64C8-4387-8606-4A6559D55E16}" type="pres">
      <dgm:prSet presAssocID="{0A71971A-5C1E-4265-9C45-D7E9E0B922E2}" presName="tx1" presStyleLbl="revTx" presStyleIdx="0" presStyleCnt="1"/>
      <dgm:spPr/>
    </dgm:pt>
    <dgm:pt modelId="{B5CCA1C2-F02E-4A66-8060-906AB2B4DA23}" type="pres">
      <dgm:prSet presAssocID="{0A71971A-5C1E-4265-9C45-D7E9E0B922E2}" presName="vert1" presStyleCnt="0"/>
      <dgm:spPr/>
    </dgm:pt>
  </dgm:ptLst>
  <dgm:cxnLst>
    <dgm:cxn modelId="{EE6F727D-9F34-4080-8151-F982A8C062A7}" type="presOf" srcId="{0A71971A-5C1E-4265-9C45-D7E9E0B922E2}" destId="{066B504B-64C8-4387-8606-4A6559D55E16}" srcOrd="0" destOrd="0" presId="urn:microsoft.com/office/officeart/2008/layout/LinedList"/>
    <dgm:cxn modelId="{C9C7DEAE-F0EA-44AE-89ED-CBC2B6C4D371}" type="presOf" srcId="{DB302909-B449-4911-ACF9-42E7E5F4AF46}" destId="{1C2E80AB-5BA5-49CC-8254-D8023E039205}" srcOrd="0" destOrd="0" presId="urn:microsoft.com/office/officeart/2008/layout/LinedList"/>
    <dgm:cxn modelId="{2C823EC3-BAD6-4EDF-B94E-3C205D64BFD3}" srcId="{DB302909-B449-4911-ACF9-42E7E5F4AF46}" destId="{0A71971A-5C1E-4265-9C45-D7E9E0B922E2}" srcOrd="0" destOrd="0" parTransId="{5C222DF2-A15A-45DA-9F0D-332F9A9EC23B}" sibTransId="{2EFB0E75-7F23-42D0-8C16-FD83637EAC5E}"/>
    <dgm:cxn modelId="{7C3994FC-4D52-4CF9-B1D9-91FA057630D7}" type="presParOf" srcId="{1C2E80AB-5BA5-49CC-8254-D8023E039205}" destId="{2B4AD510-BCF5-45C0-80CD-8EBC3D53DD75}" srcOrd="0" destOrd="0" presId="urn:microsoft.com/office/officeart/2008/layout/LinedList"/>
    <dgm:cxn modelId="{8295A263-BA6C-4C08-A20F-F46FFDDEFD4F}" type="presParOf" srcId="{1C2E80AB-5BA5-49CC-8254-D8023E039205}" destId="{E22ADB12-3F7E-4235-BEF8-5A0D5219000B}" srcOrd="1" destOrd="0" presId="urn:microsoft.com/office/officeart/2008/layout/LinedList"/>
    <dgm:cxn modelId="{D057C57F-AB48-4261-AE37-06795162A3FD}" type="presParOf" srcId="{E22ADB12-3F7E-4235-BEF8-5A0D5219000B}" destId="{066B504B-64C8-4387-8606-4A6559D55E16}" srcOrd="0" destOrd="0" presId="urn:microsoft.com/office/officeart/2008/layout/LinedList"/>
    <dgm:cxn modelId="{95B5533C-808A-4FBA-8BD4-772461653425}" type="presParOf" srcId="{E22ADB12-3F7E-4235-BEF8-5A0D5219000B}" destId="{B5CCA1C2-F02E-4A66-8060-906AB2B4DA23}"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602BB5-64F9-46D8-AB72-D178162E1C47}"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82F02166-050A-4A39-939C-046FB4FC0817}">
      <dgm:prSet phldrT="[Texto]"/>
      <dgm:spPr/>
      <dgm:t>
        <a:bodyPr/>
        <a:lstStyle/>
        <a:p>
          <a:r>
            <a:rPr lang="es-ES" dirty="0"/>
            <a:t>Objetivo</a:t>
          </a:r>
        </a:p>
      </dgm:t>
    </dgm:pt>
    <dgm:pt modelId="{C75A1770-CE48-4DE9-BFC4-16BCA447CDCB}" type="parTrans" cxnId="{870382AA-EA35-4970-8B68-91B4CDE63BB5}">
      <dgm:prSet/>
      <dgm:spPr/>
      <dgm:t>
        <a:bodyPr/>
        <a:lstStyle/>
        <a:p>
          <a:endParaRPr lang="es-ES"/>
        </a:p>
      </dgm:t>
    </dgm:pt>
    <dgm:pt modelId="{00095DCD-9925-42A2-8C2B-11B1A201CD80}" type="sibTrans" cxnId="{870382AA-EA35-4970-8B68-91B4CDE63BB5}">
      <dgm:prSet/>
      <dgm:spPr/>
      <dgm:t>
        <a:bodyPr/>
        <a:lstStyle/>
        <a:p>
          <a:endParaRPr lang="es-ES"/>
        </a:p>
      </dgm:t>
    </dgm:pt>
    <dgm:pt modelId="{B62A94F2-B316-4D0A-BF00-B24A124E6094}">
      <dgm:prSet phldrT="[Texto]"/>
      <dgm:spPr/>
      <dgm:t>
        <a:bodyPr/>
        <a:lstStyle/>
        <a:p>
          <a:pPr>
            <a:buFont typeface="+mj-lt"/>
            <a:buAutoNum type="arabicPeriod"/>
          </a:pPr>
          <a:r>
            <a:rPr lang="es-MX" b="1" dirty="0"/>
            <a:t>Tareas</a:t>
          </a:r>
          <a:endParaRPr lang="es-ES" dirty="0"/>
        </a:p>
      </dgm:t>
    </dgm:pt>
    <dgm:pt modelId="{BA655E28-95D5-49FE-9055-CC43E83F3D12}" type="parTrans" cxnId="{4BA3CB60-6F44-45B4-9BFF-0CCAF1A57EA1}">
      <dgm:prSet/>
      <dgm:spPr/>
      <dgm:t>
        <a:bodyPr/>
        <a:lstStyle/>
        <a:p>
          <a:endParaRPr lang="es-ES"/>
        </a:p>
      </dgm:t>
    </dgm:pt>
    <dgm:pt modelId="{6776DAC8-1F22-46EF-8E61-D92EAD0E6AAE}" type="sibTrans" cxnId="{4BA3CB60-6F44-45B4-9BFF-0CCAF1A57EA1}">
      <dgm:prSet/>
      <dgm:spPr/>
      <dgm:t>
        <a:bodyPr/>
        <a:lstStyle/>
        <a:p>
          <a:endParaRPr lang="es-ES"/>
        </a:p>
      </dgm:t>
    </dgm:pt>
    <dgm:pt modelId="{A8AEDBB4-0B85-43BA-9AD0-2204E4FB6F8A}">
      <dgm:prSet/>
      <dgm:spPr/>
      <dgm:t>
        <a:bodyPr/>
        <a:lstStyle/>
        <a:p>
          <a:r>
            <a:rPr lang="es-ES" dirty="0"/>
            <a:t>Utilizar técnicas de Procesamiento de Lenguaje Natural (PLN) para detectar y analizar patrones en correos electrónicos con el fin de identificar posibles intentos de phishing.</a:t>
          </a:r>
        </a:p>
      </dgm:t>
    </dgm:pt>
    <dgm:pt modelId="{51E46FBB-5013-4D70-847C-3AC76853E5B3}" type="parTrans" cxnId="{A21E1F27-2122-474C-98B2-DA961CF0E313}">
      <dgm:prSet/>
      <dgm:spPr/>
      <dgm:t>
        <a:bodyPr/>
        <a:lstStyle/>
        <a:p>
          <a:endParaRPr lang="es-ES"/>
        </a:p>
      </dgm:t>
    </dgm:pt>
    <dgm:pt modelId="{440E231C-DE1B-4231-ACFE-5E1C437532D5}" type="sibTrans" cxnId="{A21E1F27-2122-474C-98B2-DA961CF0E313}">
      <dgm:prSet/>
      <dgm:spPr/>
      <dgm:t>
        <a:bodyPr/>
        <a:lstStyle/>
        <a:p>
          <a:endParaRPr lang="es-ES"/>
        </a:p>
      </dgm:t>
    </dgm:pt>
    <dgm:pt modelId="{E3436780-ADA6-4A66-9DFB-4375D6A090BC}">
      <dgm:prSet phldrT="[Texto]"/>
      <dgm:spPr/>
      <dgm:t>
        <a:bodyPr/>
        <a:lstStyle/>
        <a:p>
          <a:r>
            <a:rPr lang="es-MX" dirty="0"/>
            <a:t>Análisis exploratorio de datos.</a:t>
          </a:r>
          <a:endParaRPr lang="es-ES" dirty="0"/>
        </a:p>
      </dgm:t>
    </dgm:pt>
    <dgm:pt modelId="{1E574BBD-32F8-47E3-BA74-01B51BCE5477}" type="parTrans" cxnId="{0A4ECD41-B1C3-498D-B3A8-56D5A4EEC559}">
      <dgm:prSet/>
      <dgm:spPr/>
      <dgm:t>
        <a:bodyPr/>
        <a:lstStyle/>
        <a:p>
          <a:endParaRPr lang="es-ES"/>
        </a:p>
      </dgm:t>
    </dgm:pt>
    <dgm:pt modelId="{081E681E-2CE8-48CC-8A81-ACC6963ED6E0}" type="sibTrans" cxnId="{0A4ECD41-B1C3-498D-B3A8-56D5A4EEC559}">
      <dgm:prSet/>
      <dgm:spPr/>
      <dgm:t>
        <a:bodyPr/>
        <a:lstStyle/>
        <a:p>
          <a:endParaRPr lang="es-ES"/>
        </a:p>
      </dgm:t>
    </dgm:pt>
    <dgm:pt modelId="{274FC1A8-F812-4A84-B531-98D2782CCF95}">
      <dgm:prSet phldrT="[Texto]"/>
      <dgm:spPr/>
      <dgm:t>
        <a:bodyPr/>
        <a:lstStyle/>
        <a:p>
          <a:r>
            <a:rPr lang="es-MX" dirty="0"/>
            <a:t>Entrenar un modelo de clasificación.</a:t>
          </a:r>
          <a:endParaRPr lang="es-ES" dirty="0"/>
        </a:p>
      </dgm:t>
    </dgm:pt>
    <dgm:pt modelId="{A83D7EC4-C659-4B82-BBA2-96611865D279}" type="parTrans" cxnId="{3FC46D4C-38F2-4282-BEDE-374FF61B262F}">
      <dgm:prSet/>
      <dgm:spPr/>
      <dgm:t>
        <a:bodyPr/>
        <a:lstStyle/>
        <a:p>
          <a:endParaRPr lang="es-ES"/>
        </a:p>
      </dgm:t>
    </dgm:pt>
    <dgm:pt modelId="{026B406F-530E-43F7-87A0-F6FD968AD117}" type="sibTrans" cxnId="{3FC46D4C-38F2-4282-BEDE-374FF61B262F}">
      <dgm:prSet/>
      <dgm:spPr/>
      <dgm:t>
        <a:bodyPr/>
        <a:lstStyle/>
        <a:p>
          <a:endParaRPr lang="es-ES"/>
        </a:p>
      </dgm:t>
    </dgm:pt>
    <dgm:pt modelId="{7385116C-74B9-4092-96F5-9A72B6B498DC}">
      <dgm:prSet phldrT="[Texto]"/>
      <dgm:spPr/>
      <dgm:t>
        <a:bodyPr/>
        <a:lstStyle/>
        <a:p>
          <a:r>
            <a:rPr lang="es-MX" dirty="0"/>
            <a:t>Evaluación del modelo creado.</a:t>
          </a:r>
          <a:endParaRPr lang="es-ES" dirty="0"/>
        </a:p>
      </dgm:t>
    </dgm:pt>
    <dgm:pt modelId="{F5511E0D-E141-4A32-B29F-242B702B8A4A}" type="parTrans" cxnId="{95E53044-6A0E-497A-9D4D-D68873114227}">
      <dgm:prSet/>
      <dgm:spPr/>
      <dgm:t>
        <a:bodyPr/>
        <a:lstStyle/>
        <a:p>
          <a:endParaRPr lang="es-ES"/>
        </a:p>
      </dgm:t>
    </dgm:pt>
    <dgm:pt modelId="{FC69BDA5-E68E-44F1-A8B5-7671ACADBEBC}" type="sibTrans" cxnId="{95E53044-6A0E-497A-9D4D-D68873114227}">
      <dgm:prSet/>
      <dgm:spPr/>
      <dgm:t>
        <a:bodyPr/>
        <a:lstStyle/>
        <a:p>
          <a:endParaRPr lang="es-ES"/>
        </a:p>
      </dgm:t>
    </dgm:pt>
    <dgm:pt modelId="{0E8E1039-1108-45C8-8ED4-23F4ACE3BFFD}">
      <dgm:prSet phldrT="[Texto]"/>
      <dgm:spPr/>
      <dgm:t>
        <a:bodyPr/>
        <a:lstStyle/>
        <a:p>
          <a:r>
            <a:rPr lang="es-MX" dirty="0"/>
            <a:t>Conclusiones</a:t>
          </a:r>
          <a:endParaRPr lang="es-ES" dirty="0"/>
        </a:p>
      </dgm:t>
    </dgm:pt>
    <dgm:pt modelId="{F8285F86-ED09-430E-8DD2-5F32B5BEEFEE}" type="parTrans" cxnId="{991C486C-117B-4FDC-A735-49076E73E677}">
      <dgm:prSet/>
      <dgm:spPr/>
      <dgm:t>
        <a:bodyPr/>
        <a:lstStyle/>
        <a:p>
          <a:endParaRPr lang="es-ES"/>
        </a:p>
      </dgm:t>
    </dgm:pt>
    <dgm:pt modelId="{BEDFD85A-B00F-4C40-BBDC-63C7E2B95BC3}" type="sibTrans" cxnId="{991C486C-117B-4FDC-A735-49076E73E677}">
      <dgm:prSet/>
      <dgm:spPr/>
      <dgm:t>
        <a:bodyPr/>
        <a:lstStyle/>
        <a:p>
          <a:endParaRPr lang="es-ES"/>
        </a:p>
      </dgm:t>
    </dgm:pt>
    <dgm:pt modelId="{65EAE5B0-5A7D-4CC1-A786-D3EF10340A25}" type="pres">
      <dgm:prSet presAssocID="{FB602BB5-64F9-46D8-AB72-D178162E1C47}" presName="linear" presStyleCnt="0">
        <dgm:presLayoutVars>
          <dgm:dir/>
          <dgm:animLvl val="lvl"/>
          <dgm:resizeHandles val="exact"/>
        </dgm:presLayoutVars>
      </dgm:prSet>
      <dgm:spPr/>
    </dgm:pt>
    <dgm:pt modelId="{5C8533AA-F7FB-490B-B9B3-DAC1D51F85E1}" type="pres">
      <dgm:prSet presAssocID="{82F02166-050A-4A39-939C-046FB4FC0817}" presName="parentLin" presStyleCnt="0"/>
      <dgm:spPr/>
    </dgm:pt>
    <dgm:pt modelId="{399FAC7B-4592-45A6-9115-73149543AF28}" type="pres">
      <dgm:prSet presAssocID="{82F02166-050A-4A39-939C-046FB4FC0817}" presName="parentLeftMargin" presStyleLbl="node1" presStyleIdx="0" presStyleCnt="2"/>
      <dgm:spPr/>
    </dgm:pt>
    <dgm:pt modelId="{B47ECD0F-D3D9-4325-8377-D51EA7B0DEAB}" type="pres">
      <dgm:prSet presAssocID="{82F02166-050A-4A39-939C-046FB4FC0817}" presName="parentText" presStyleLbl="node1" presStyleIdx="0" presStyleCnt="2">
        <dgm:presLayoutVars>
          <dgm:chMax val="0"/>
          <dgm:bulletEnabled val="1"/>
        </dgm:presLayoutVars>
      </dgm:prSet>
      <dgm:spPr/>
    </dgm:pt>
    <dgm:pt modelId="{8AE931B6-A3BF-492B-8FB1-702EA5A7E160}" type="pres">
      <dgm:prSet presAssocID="{82F02166-050A-4A39-939C-046FB4FC0817}" presName="negativeSpace" presStyleCnt="0"/>
      <dgm:spPr/>
    </dgm:pt>
    <dgm:pt modelId="{715DD7D1-24CF-4312-9D00-CBE3487B57EA}" type="pres">
      <dgm:prSet presAssocID="{82F02166-050A-4A39-939C-046FB4FC0817}" presName="childText" presStyleLbl="conFgAcc1" presStyleIdx="0" presStyleCnt="2">
        <dgm:presLayoutVars>
          <dgm:bulletEnabled val="1"/>
        </dgm:presLayoutVars>
      </dgm:prSet>
      <dgm:spPr/>
    </dgm:pt>
    <dgm:pt modelId="{F1B49B1B-9CFB-4135-84C1-4BA74275ECDE}" type="pres">
      <dgm:prSet presAssocID="{00095DCD-9925-42A2-8C2B-11B1A201CD80}" presName="spaceBetweenRectangles" presStyleCnt="0"/>
      <dgm:spPr/>
    </dgm:pt>
    <dgm:pt modelId="{6FF9991D-EB79-49E7-88F0-B2E1E19A0AD1}" type="pres">
      <dgm:prSet presAssocID="{B62A94F2-B316-4D0A-BF00-B24A124E6094}" presName="parentLin" presStyleCnt="0"/>
      <dgm:spPr/>
    </dgm:pt>
    <dgm:pt modelId="{E49D2CDF-F947-4320-961D-EA306221BFD1}" type="pres">
      <dgm:prSet presAssocID="{B62A94F2-B316-4D0A-BF00-B24A124E6094}" presName="parentLeftMargin" presStyleLbl="node1" presStyleIdx="0" presStyleCnt="2"/>
      <dgm:spPr/>
    </dgm:pt>
    <dgm:pt modelId="{B95FC6DB-B961-475A-844B-1B38D28C7B5E}" type="pres">
      <dgm:prSet presAssocID="{B62A94F2-B316-4D0A-BF00-B24A124E6094}" presName="parentText" presStyleLbl="node1" presStyleIdx="1" presStyleCnt="2">
        <dgm:presLayoutVars>
          <dgm:chMax val="0"/>
          <dgm:bulletEnabled val="1"/>
        </dgm:presLayoutVars>
      </dgm:prSet>
      <dgm:spPr/>
    </dgm:pt>
    <dgm:pt modelId="{BB3B5D47-AE7E-4897-A95C-35F9873578B3}" type="pres">
      <dgm:prSet presAssocID="{B62A94F2-B316-4D0A-BF00-B24A124E6094}" presName="negativeSpace" presStyleCnt="0"/>
      <dgm:spPr/>
    </dgm:pt>
    <dgm:pt modelId="{12EAAA59-8DBB-4686-ADA1-12085BD3A2AC}" type="pres">
      <dgm:prSet presAssocID="{B62A94F2-B316-4D0A-BF00-B24A124E6094}" presName="childText" presStyleLbl="conFgAcc1" presStyleIdx="1" presStyleCnt="2">
        <dgm:presLayoutVars>
          <dgm:bulletEnabled val="1"/>
        </dgm:presLayoutVars>
      </dgm:prSet>
      <dgm:spPr/>
    </dgm:pt>
  </dgm:ptLst>
  <dgm:cxnLst>
    <dgm:cxn modelId="{A21E1F27-2122-474C-98B2-DA961CF0E313}" srcId="{82F02166-050A-4A39-939C-046FB4FC0817}" destId="{A8AEDBB4-0B85-43BA-9AD0-2204E4FB6F8A}" srcOrd="0" destOrd="0" parTransId="{51E46FBB-5013-4D70-847C-3AC76853E5B3}" sibTransId="{440E231C-DE1B-4231-ACFE-5E1C437532D5}"/>
    <dgm:cxn modelId="{513EA85D-E793-47CE-B804-AC134876381E}" type="presOf" srcId="{7385116C-74B9-4092-96F5-9A72B6B498DC}" destId="{12EAAA59-8DBB-4686-ADA1-12085BD3A2AC}" srcOrd="0" destOrd="2" presId="urn:microsoft.com/office/officeart/2005/8/layout/list1"/>
    <dgm:cxn modelId="{4BA3CB60-6F44-45B4-9BFF-0CCAF1A57EA1}" srcId="{FB602BB5-64F9-46D8-AB72-D178162E1C47}" destId="{B62A94F2-B316-4D0A-BF00-B24A124E6094}" srcOrd="1" destOrd="0" parTransId="{BA655E28-95D5-49FE-9055-CC43E83F3D12}" sibTransId="{6776DAC8-1F22-46EF-8E61-D92EAD0E6AAE}"/>
    <dgm:cxn modelId="{0A4ECD41-B1C3-498D-B3A8-56D5A4EEC559}" srcId="{B62A94F2-B316-4D0A-BF00-B24A124E6094}" destId="{E3436780-ADA6-4A66-9DFB-4375D6A090BC}" srcOrd="0" destOrd="0" parTransId="{1E574BBD-32F8-47E3-BA74-01B51BCE5477}" sibTransId="{081E681E-2CE8-48CC-8A81-ACC6963ED6E0}"/>
    <dgm:cxn modelId="{A1B6DD41-F65A-4F9D-B5E3-46206690496E}" type="presOf" srcId="{B62A94F2-B316-4D0A-BF00-B24A124E6094}" destId="{E49D2CDF-F947-4320-961D-EA306221BFD1}" srcOrd="0" destOrd="0" presId="urn:microsoft.com/office/officeart/2005/8/layout/list1"/>
    <dgm:cxn modelId="{95E53044-6A0E-497A-9D4D-D68873114227}" srcId="{B62A94F2-B316-4D0A-BF00-B24A124E6094}" destId="{7385116C-74B9-4092-96F5-9A72B6B498DC}" srcOrd="2" destOrd="0" parTransId="{F5511E0D-E141-4A32-B29F-242B702B8A4A}" sibTransId="{FC69BDA5-E68E-44F1-A8B5-7671ACADBEBC}"/>
    <dgm:cxn modelId="{2829F767-A4DD-4EB5-B559-E42E8B054DE1}" type="presOf" srcId="{0E8E1039-1108-45C8-8ED4-23F4ACE3BFFD}" destId="{12EAAA59-8DBB-4686-ADA1-12085BD3A2AC}" srcOrd="0" destOrd="3" presId="urn:microsoft.com/office/officeart/2005/8/layout/list1"/>
    <dgm:cxn modelId="{991C486C-117B-4FDC-A735-49076E73E677}" srcId="{B62A94F2-B316-4D0A-BF00-B24A124E6094}" destId="{0E8E1039-1108-45C8-8ED4-23F4ACE3BFFD}" srcOrd="3" destOrd="0" parTransId="{F8285F86-ED09-430E-8DD2-5F32B5BEEFEE}" sibTransId="{BEDFD85A-B00F-4C40-BBDC-63C7E2B95BC3}"/>
    <dgm:cxn modelId="{3FC46D4C-38F2-4282-BEDE-374FF61B262F}" srcId="{B62A94F2-B316-4D0A-BF00-B24A124E6094}" destId="{274FC1A8-F812-4A84-B531-98D2782CCF95}" srcOrd="1" destOrd="0" parTransId="{A83D7EC4-C659-4B82-BBA2-96611865D279}" sibTransId="{026B406F-530E-43F7-87A0-F6FD968AD117}"/>
    <dgm:cxn modelId="{CC52E44D-6E1B-4F80-A47D-EE9E86726A45}" type="presOf" srcId="{FB602BB5-64F9-46D8-AB72-D178162E1C47}" destId="{65EAE5B0-5A7D-4CC1-A786-D3EF10340A25}" srcOrd="0" destOrd="0" presId="urn:microsoft.com/office/officeart/2005/8/layout/list1"/>
    <dgm:cxn modelId="{B6485F76-5C87-46FC-A832-72BCD504A7C2}" type="presOf" srcId="{274FC1A8-F812-4A84-B531-98D2782CCF95}" destId="{12EAAA59-8DBB-4686-ADA1-12085BD3A2AC}" srcOrd="0" destOrd="1" presId="urn:microsoft.com/office/officeart/2005/8/layout/list1"/>
    <dgm:cxn modelId="{68CB779A-F426-4771-8C7E-3A0FF9AAF3FD}" type="presOf" srcId="{B62A94F2-B316-4D0A-BF00-B24A124E6094}" destId="{B95FC6DB-B961-475A-844B-1B38D28C7B5E}" srcOrd="1" destOrd="0" presId="urn:microsoft.com/office/officeart/2005/8/layout/list1"/>
    <dgm:cxn modelId="{FAAD739F-7291-44DB-9CB8-39D831AE5876}" type="presOf" srcId="{82F02166-050A-4A39-939C-046FB4FC0817}" destId="{399FAC7B-4592-45A6-9115-73149543AF28}" srcOrd="0" destOrd="0" presId="urn:microsoft.com/office/officeart/2005/8/layout/list1"/>
    <dgm:cxn modelId="{870382AA-EA35-4970-8B68-91B4CDE63BB5}" srcId="{FB602BB5-64F9-46D8-AB72-D178162E1C47}" destId="{82F02166-050A-4A39-939C-046FB4FC0817}" srcOrd="0" destOrd="0" parTransId="{C75A1770-CE48-4DE9-BFC4-16BCA447CDCB}" sibTransId="{00095DCD-9925-42A2-8C2B-11B1A201CD80}"/>
    <dgm:cxn modelId="{8C2FCCBE-2B5E-4CD0-8868-2AA84D6DEE93}" type="presOf" srcId="{E3436780-ADA6-4A66-9DFB-4375D6A090BC}" destId="{12EAAA59-8DBB-4686-ADA1-12085BD3A2AC}" srcOrd="0" destOrd="0" presId="urn:microsoft.com/office/officeart/2005/8/layout/list1"/>
    <dgm:cxn modelId="{2313F3C9-3B4C-49C0-9387-F44F621AB7C9}" type="presOf" srcId="{82F02166-050A-4A39-939C-046FB4FC0817}" destId="{B47ECD0F-D3D9-4325-8377-D51EA7B0DEAB}" srcOrd="1" destOrd="0" presId="urn:microsoft.com/office/officeart/2005/8/layout/list1"/>
    <dgm:cxn modelId="{403E4BE8-A0A4-4310-B1FE-4FE72E301415}" type="presOf" srcId="{A8AEDBB4-0B85-43BA-9AD0-2204E4FB6F8A}" destId="{715DD7D1-24CF-4312-9D00-CBE3487B57EA}" srcOrd="0" destOrd="0" presId="urn:microsoft.com/office/officeart/2005/8/layout/list1"/>
    <dgm:cxn modelId="{022D0B88-1430-4EC7-B141-19501361B053}" type="presParOf" srcId="{65EAE5B0-5A7D-4CC1-A786-D3EF10340A25}" destId="{5C8533AA-F7FB-490B-B9B3-DAC1D51F85E1}" srcOrd="0" destOrd="0" presId="urn:microsoft.com/office/officeart/2005/8/layout/list1"/>
    <dgm:cxn modelId="{1652E665-EDF3-4947-BC98-D54EE8BC72B9}" type="presParOf" srcId="{5C8533AA-F7FB-490B-B9B3-DAC1D51F85E1}" destId="{399FAC7B-4592-45A6-9115-73149543AF28}" srcOrd="0" destOrd="0" presId="urn:microsoft.com/office/officeart/2005/8/layout/list1"/>
    <dgm:cxn modelId="{A718EEF5-9706-4DC1-A95D-85C5CC14A7F7}" type="presParOf" srcId="{5C8533AA-F7FB-490B-B9B3-DAC1D51F85E1}" destId="{B47ECD0F-D3D9-4325-8377-D51EA7B0DEAB}" srcOrd="1" destOrd="0" presId="urn:microsoft.com/office/officeart/2005/8/layout/list1"/>
    <dgm:cxn modelId="{2DB20C6D-8EAC-4874-9B7B-ED0FEC0E1366}" type="presParOf" srcId="{65EAE5B0-5A7D-4CC1-A786-D3EF10340A25}" destId="{8AE931B6-A3BF-492B-8FB1-702EA5A7E160}" srcOrd="1" destOrd="0" presId="urn:microsoft.com/office/officeart/2005/8/layout/list1"/>
    <dgm:cxn modelId="{C213E8BF-C4CB-4ABD-90C9-F23CA320F1A8}" type="presParOf" srcId="{65EAE5B0-5A7D-4CC1-A786-D3EF10340A25}" destId="{715DD7D1-24CF-4312-9D00-CBE3487B57EA}" srcOrd="2" destOrd="0" presId="urn:microsoft.com/office/officeart/2005/8/layout/list1"/>
    <dgm:cxn modelId="{719E0314-8E47-417A-89CA-3B5EA0461CAE}" type="presParOf" srcId="{65EAE5B0-5A7D-4CC1-A786-D3EF10340A25}" destId="{F1B49B1B-9CFB-4135-84C1-4BA74275ECDE}" srcOrd="3" destOrd="0" presId="urn:microsoft.com/office/officeart/2005/8/layout/list1"/>
    <dgm:cxn modelId="{41E4AE18-FEBE-4856-AC0D-806156B8B0B7}" type="presParOf" srcId="{65EAE5B0-5A7D-4CC1-A786-D3EF10340A25}" destId="{6FF9991D-EB79-49E7-88F0-B2E1E19A0AD1}" srcOrd="4" destOrd="0" presId="urn:microsoft.com/office/officeart/2005/8/layout/list1"/>
    <dgm:cxn modelId="{297F25FA-F078-4D34-A2EC-6E72F727CF8D}" type="presParOf" srcId="{6FF9991D-EB79-49E7-88F0-B2E1E19A0AD1}" destId="{E49D2CDF-F947-4320-961D-EA306221BFD1}" srcOrd="0" destOrd="0" presId="urn:microsoft.com/office/officeart/2005/8/layout/list1"/>
    <dgm:cxn modelId="{DAF2C741-6505-4315-BF28-731B93EF7CF9}" type="presParOf" srcId="{6FF9991D-EB79-49E7-88F0-B2E1E19A0AD1}" destId="{B95FC6DB-B961-475A-844B-1B38D28C7B5E}" srcOrd="1" destOrd="0" presId="urn:microsoft.com/office/officeart/2005/8/layout/list1"/>
    <dgm:cxn modelId="{FEED4308-A2E0-47D9-9A1F-01F7BEA939CD}" type="presParOf" srcId="{65EAE5B0-5A7D-4CC1-A786-D3EF10340A25}" destId="{BB3B5D47-AE7E-4897-A95C-35F9873578B3}" srcOrd="5" destOrd="0" presId="urn:microsoft.com/office/officeart/2005/8/layout/list1"/>
    <dgm:cxn modelId="{94984D16-DCB6-4693-BCAA-57D1183FF3AB}" type="presParOf" srcId="{65EAE5B0-5A7D-4CC1-A786-D3EF10340A25}" destId="{12EAAA59-8DBB-4686-ADA1-12085BD3A2A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Características</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74DCD990-B840-4B90-900B-C4726B1B9E25}">
      <dgm:prSet phldrT="[Texto]"/>
      <dgm:spPr/>
      <dgm:t>
        <a:bodyPr/>
        <a:lstStyle/>
        <a:p>
          <a:r>
            <a:rPr lang="es-ES" b="0" i="0" dirty="0"/>
            <a:t>Similar a un correo de phishing, con la única diferencia que el atacante usa mensajes de texto (SMS) para engañar a los usuarios.</a:t>
          </a:r>
          <a:endParaRPr lang="es-ES" dirty="0"/>
        </a:p>
      </dgm:t>
    </dgm:pt>
    <dgm:pt modelId="{5064D179-3CAF-41A0-8759-E76F5B00ADAC}" type="parTrans" cxnId="{D4EF576F-F3A5-48D2-A6F7-35D1074091EA}">
      <dgm:prSet/>
      <dgm:spPr/>
      <dgm:t>
        <a:bodyPr/>
        <a:lstStyle/>
        <a:p>
          <a:endParaRPr lang="es-ES"/>
        </a:p>
      </dgm:t>
    </dgm:pt>
    <dgm:pt modelId="{45B1D0F6-0F09-4623-A82B-2C6F5197BCB8}" type="sibTrans" cxnId="{D4EF576F-F3A5-48D2-A6F7-35D1074091EA}">
      <dgm:prSet/>
      <dgm:spPr/>
      <dgm:t>
        <a:bodyPr/>
        <a:lstStyle/>
        <a:p>
          <a:endParaRPr lang="es-ES"/>
        </a:p>
      </dgm:t>
    </dgm:pt>
    <dgm:pt modelId="{8B0BFFAC-FB49-4A27-BB59-430528D1D112}">
      <dgm:prSet phldrT="[Texto]"/>
      <dgm:spPr/>
      <dgm:t>
        <a:bodyPr/>
        <a:lstStyle/>
        <a:p>
          <a:r>
            <a:rPr lang="en-US" dirty="0"/>
            <a:t>C</a:t>
          </a:r>
          <a:r>
            <a:rPr lang="es-ES" dirty="0" err="1"/>
            <a:t>ó</a:t>
          </a:r>
          <a:r>
            <a:rPr lang="en-US" dirty="0" err="1"/>
            <a:t>mo</a:t>
          </a:r>
          <a:r>
            <a:rPr lang="en-US" dirty="0"/>
            <a:t> </a:t>
          </a:r>
          <a:r>
            <a:rPr lang="en-US" dirty="0" err="1"/>
            <a:t>indetificarlos</a:t>
          </a:r>
          <a:endParaRPr lang="es-ES" dirty="0"/>
        </a:p>
      </dgm:t>
    </dgm:pt>
    <dgm:pt modelId="{6FDE73D1-CB13-4DC9-AE65-CFADE5929B1C}" type="parTrans" cxnId="{289D0AB3-F709-47FC-830C-9FA10EDFE24F}">
      <dgm:prSet/>
      <dgm:spPr/>
      <dgm:t>
        <a:bodyPr/>
        <a:lstStyle/>
        <a:p>
          <a:endParaRPr lang="es-ES"/>
        </a:p>
      </dgm:t>
    </dgm:pt>
    <dgm:pt modelId="{2F1BF86B-4CF9-464A-8807-5A68161990A2}" type="sibTrans" cxnId="{289D0AB3-F709-47FC-830C-9FA10EDFE24F}">
      <dgm:prSet/>
      <dgm:spPr/>
      <dgm:t>
        <a:bodyPr/>
        <a:lstStyle/>
        <a:p>
          <a:endParaRPr lang="es-ES"/>
        </a:p>
      </dgm:t>
    </dgm:pt>
    <dgm:pt modelId="{492C63EA-5DA1-45AA-8F4F-6E8F2F81CA1F}">
      <dgm:prSet phldrT="[Texto]"/>
      <dgm:spPr/>
      <dgm:t>
        <a:bodyPr/>
        <a:lstStyle/>
        <a:p>
          <a:r>
            <a:rPr lang="es-ES" dirty="0"/>
            <a:t>Intenta hacer que los usuarios interactúen con enlaces específicos o realicen una llamada telefónica.</a:t>
          </a:r>
        </a:p>
      </dgm:t>
    </dgm:pt>
    <dgm:pt modelId="{95AD26C5-D3C3-4B65-B72A-FF10557FC78E}" type="parTrans" cxnId="{9ABEB099-73F8-42E4-8D1E-768BDF12580C}">
      <dgm:prSet/>
      <dgm:spPr/>
      <dgm:t>
        <a:bodyPr/>
        <a:lstStyle/>
        <a:p>
          <a:endParaRPr lang="es-ES"/>
        </a:p>
      </dgm:t>
    </dgm:pt>
    <dgm:pt modelId="{C82C4203-C03F-4BAC-B76B-902B32B0A24B}" type="sibTrans" cxnId="{9ABEB099-73F8-42E4-8D1E-768BDF12580C}">
      <dgm:prSet/>
      <dgm:spPr/>
      <dgm:t>
        <a:bodyPr/>
        <a:lstStyle/>
        <a:p>
          <a:endParaRPr lang="es-ES"/>
        </a:p>
      </dgm:t>
    </dgm:pt>
    <dgm:pt modelId="{83967826-37B8-4DBF-9D54-025FF50B61B2}">
      <dgm:prSet phldrT="[Texto]"/>
      <dgm:spPr/>
      <dgm:t>
        <a:bodyPr/>
        <a:lstStyle/>
        <a:p>
          <a:r>
            <a:rPr lang="es-ES" b="1" dirty="0"/>
            <a:t>Número telefónico sin identificación: </a:t>
          </a:r>
          <a:r>
            <a:rPr lang="es-ES" dirty="0"/>
            <a:t>los atacantes usan números de teléfono no registrados o de origen desconocido</a:t>
          </a:r>
        </a:p>
      </dgm:t>
    </dgm:pt>
    <dgm:pt modelId="{7E095FB4-9B8A-4005-8496-E2D968E179BD}" type="parTrans" cxnId="{1E72822D-9EA5-44F6-B038-0B755056A021}">
      <dgm:prSet/>
      <dgm:spPr/>
      <dgm:t>
        <a:bodyPr/>
        <a:lstStyle/>
        <a:p>
          <a:endParaRPr lang="es-ES"/>
        </a:p>
      </dgm:t>
    </dgm:pt>
    <dgm:pt modelId="{90482069-3D65-45CC-95CC-5649F7141C0B}" type="sibTrans" cxnId="{1E72822D-9EA5-44F6-B038-0B755056A021}">
      <dgm:prSet/>
      <dgm:spPr/>
      <dgm:t>
        <a:bodyPr/>
        <a:lstStyle/>
        <a:p>
          <a:endParaRPr lang="es-ES"/>
        </a:p>
      </dgm:t>
    </dgm:pt>
    <dgm:pt modelId="{F652C65E-C9DB-4910-9EAC-2519AF679CBB}">
      <dgm:prSet phldrT="[Texto]"/>
      <dgm:spPr/>
      <dgm:t>
        <a:bodyPr/>
        <a:lstStyle/>
        <a:p>
          <a:r>
            <a:rPr lang="es-ES" b="1" dirty="0"/>
            <a:t>Solicitud de datos personales: </a:t>
          </a:r>
          <a:r>
            <a:rPr lang="es-ES" dirty="0"/>
            <a:t>el atacante intenta convencer al usuario a que revele información confidencial.</a:t>
          </a:r>
        </a:p>
      </dgm:t>
    </dgm:pt>
    <dgm:pt modelId="{D01FDA43-9A76-40D7-BCB9-2D39411182ED}" type="parTrans" cxnId="{12E24FCC-9A55-4C7E-BA5C-DB6AA87C2A26}">
      <dgm:prSet/>
      <dgm:spPr/>
      <dgm:t>
        <a:bodyPr/>
        <a:lstStyle/>
        <a:p>
          <a:endParaRPr lang="es-ES"/>
        </a:p>
      </dgm:t>
    </dgm:pt>
    <dgm:pt modelId="{4993B0EC-17F6-49D1-BC93-4B862874B5FA}" type="sibTrans" cxnId="{12E24FCC-9A55-4C7E-BA5C-DB6AA87C2A26}">
      <dgm:prSet/>
      <dgm:spPr/>
      <dgm:t>
        <a:bodyPr/>
        <a:lstStyle/>
        <a:p>
          <a:endParaRPr lang="es-ES"/>
        </a:p>
      </dgm:t>
    </dgm:pt>
    <dgm:pt modelId="{0FF9DC71-1468-413A-A781-8304C2CF53E5}">
      <dgm:prSet phldrT="[Texto]"/>
      <dgm:spPr/>
      <dgm:t>
        <a:bodyPr/>
        <a:lstStyle/>
        <a:p>
          <a:r>
            <a:rPr lang="es-ES" b="1" dirty="0"/>
            <a:t>Enlace o código no solicitado: </a:t>
          </a:r>
          <a:r>
            <a:rPr lang="es-ES" dirty="0"/>
            <a:t>Este tipo de mensaje de texto incluye solicitud de código o enlaces desconocidos. </a:t>
          </a:r>
        </a:p>
      </dgm:t>
    </dgm:pt>
    <dgm:pt modelId="{5A17D3E0-7876-4254-A95B-902ED9A656FE}" type="parTrans" cxnId="{30DFBAC8-993F-4965-9083-3CA664588F71}">
      <dgm:prSet/>
      <dgm:spPr/>
      <dgm:t>
        <a:bodyPr/>
        <a:lstStyle/>
        <a:p>
          <a:endParaRPr lang="es-ES"/>
        </a:p>
      </dgm:t>
    </dgm:pt>
    <dgm:pt modelId="{CF9FC79F-B18C-491D-ADF2-819DE39225DE}" type="sibTrans" cxnId="{30DFBAC8-993F-4965-9083-3CA664588F71}">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2"/>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7"/>
      <dgm:spPr/>
    </dgm:pt>
    <dgm:pt modelId="{03758CAE-2BA2-4782-87FD-AE4C630CA6DB}" type="pres">
      <dgm:prSet presAssocID="{EB5C6C52-6071-4116-A0C9-5E1D3279E64C}" presName="vert1" presStyleCnt="0"/>
      <dgm:spPr/>
    </dgm:pt>
    <dgm:pt modelId="{0F88AEA9-5B7B-4BE1-9FE7-1ABFA378B10D}" type="pres">
      <dgm:prSet presAssocID="{74DCD990-B840-4B90-900B-C4726B1B9E25}" presName="vertSpace2a" presStyleCnt="0"/>
      <dgm:spPr/>
    </dgm:pt>
    <dgm:pt modelId="{A4749762-90A8-41C4-892B-366260C5D67D}" type="pres">
      <dgm:prSet presAssocID="{74DCD990-B840-4B90-900B-C4726B1B9E25}" presName="horz2" presStyleCnt="0"/>
      <dgm:spPr/>
    </dgm:pt>
    <dgm:pt modelId="{273666D7-EF74-4A6C-BB8A-F35EC8BA7AB2}" type="pres">
      <dgm:prSet presAssocID="{74DCD990-B840-4B90-900B-C4726B1B9E25}" presName="horzSpace2" presStyleCnt="0"/>
      <dgm:spPr/>
    </dgm:pt>
    <dgm:pt modelId="{A212C32D-18A5-40B8-A3FD-ACCB42C29518}" type="pres">
      <dgm:prSet presAssocID="{74DCD990-B840-4B90-900B-C4726B1B9E25}" presName="tx2" presStyleLbl="revTx" presStyleIdx="1" presStyleCnt="7"/>
      <dgm:spPr/>
    </dgm:pt>
    <dgm:pt modelId="{2B1F7701-0B96-4F06-AAA4-659862770C0F}" type="pres">
      <dgm:prSet presAssocID="{74DCD990-B840-4B90-900B-C4726B1B9E25}" presName="vert2" presStyleCnt="0"/>
      <dgm:spPr/>
    </dgm:pt>
    <dgm:pt modelId="{4923E9AA-1C51-4AEA-887A-E756A62139EA}" type="pres">
      <dgm:prSet presAssocID="{74DCD990-B840-4B90-900B-C4726B1B9E25}" presName="thinLine2b" presStyleLbl="callout" presStyleIdx="0" presStyleCnt="5"/>
      <dgm:spPr/>
    </dgm:pt>
    <dgm:pt modelId="{F819381D-7F13-479A-87EC-666742BA96CE}" type="pres">
      <dgm:prSet presAssocID="{74DCD990-B840-4B90-900B-C4726B1B9E25}" presName="vertSpace2b" presStyleCnt="0"/>
      <dgm:spPr/>
    </dgm:pt>
    <dgm:pt modelId="{4732360A-500E-48EE-9247-3AD43A3A7F77}" type="pres">
      <dgm:prSet presAssocID="{492C63EA-5DA1-45AA-8F4F-6E8F2F81CA1F}" presName="horz2" presStyleCnt="0"/>
      <dgm:spPr/>
    </dgm:pt>
    <dgm:pt modelId="{80533082-4FC5-42CB-A8DD-CB5A50C55BDD}" type="pres">
      <dgm:prSet presAssocID="{492C63EA-5DA1-45AA-8F4F-6E8F2F81CA1F}" presName="horzSpace2" presStyleCnt="0"/>
      <dgm:spPr/>
    </dgm:pt>
    <dgm:pt modelId="{CC580187-4CA6-40C4-A935-9C79AB43D6DB}" type="pres">
      <dgm:prSet presAssocID="{492C63EA-5DA1-45AA-8F4F-6E8F2F81CA1F}" presName="tx2" presStyleLbl="revTx" presStyleIdx="2" presStyleCnt="7"/>
      <dgm:spPr/>
    </dgm:pt>
    <dgm:pt modelId="{7892516F-0AE3-4FA1-87F8-128986FAFB0E}" type="pres">
      <dgm:prSet presAssocID="{492C63EA-5DA1-45AA-8F4F-6E8F2F81CA1F}" presName="vert2" presStyleCnt="0"/>
      <dgm:spPr/>
    </dgm:pt>
    <dgm:pt modelId="{EFEB342F-DD7A-418E-ACB4-D296EB34F323}" type="pres">
      <dgm:prSet presAssocID="{492C63EA-5DA1-45AA-8F4F-6E8F2F81CA1F}" presName="thinLine2b" presStyleLbl="callout" presStyleIdx="1" presStyleCnt="5"/>
      <dgm:spPr/>
    </dgm:pt>
    <dgm:pt modelId="{2AA2F58B-2CB6-4755-8C71-85478EE354F8}" type="pres">
      <dgm:prSet presAssocID="{492C63EA-5DA1-45AA-8F4F-6E8F2F81CA1F}" presName="vertSpace2b" presStyleCnt="0"/>
      <dgm:spPr/>
    </dgm:pt>
    <dgm:pt modelId="{DDA15A03-F692-4186-91B5-B7E9B87F839B}" type="pres">
      <dgm:prSet presAssocID="{8B0BFFAC-FB49-4A27-BB59-430528D1D112}" presName="thickLine" presStyleLbl="alignNode1" presStyleIdx="1" presStyleCnt="2"/>
      <dgm:spPr/>
    </dgm:pt>
    <dgm:pt modelId="{0F96E6D7-66B6-4DAD-878E-888BCF879E6E}" type="pres">
      <dgm:prSet presAssocID="{8B0BFFAC-FB49-4A27-BB59-430528D1D112}" presName="horz1" presStyleCnt="0"/>
      <dgm:spPr/>
    </dgm:pt>
    <dgm:pt modelId="{2F158192-5134-47E4-A49A-80518F702FF8}" type="pres">
      <dgm:prSet presAssocID="{8B0BFFAC-FB49-4A27-BB59-430528D1D112}" presName="tx1" presStyleLbl="revTx" presStyleIdx="3" presStyleCnt="7"/>
      <dgm:spPr/>
    </dgm:pt>
    <dgm:pt modelId="{88BFE0D4-55C2-4FF9-AAD3-EEB63931081B}" type="pres">
      <dgm:prSet presAssocID="{8B0BFFAC-FB49-4A27-BB59-430528D1D112}" presName="vert1" presStyleCnt="0"/>
      <dgm:spPr/>
    </dgm:pt>
    <dgm:pt modelId="{FEDE856D-7EDE-4E21-8CEC-F04B71A1AFF3}" type="pres">
      <dgm:prSet presAssocID="{83967826-37B8-4DBF-9D54-025FF50B61B2}" presName="vertSpace2a" presStyleCnt="0"/>
      <dgm:spPr/>
    </dgm:pt>
    <dgm:pt modelId="{E58F984B-54E6-4A4F-B64C-12A6756852E3}" type="pres">
      <dgm:prSet presAssocID="{83967826-37B8-4DBF-9D54-025FF50B61B2}" presName="horz2" presStyleCnt="0"/>
      <dgm:spPr/>
    </dgm:pt>
    <dgm:pt modelId="{5C636208-2E5C-42D4-BFAF-240F05FC0254}" type="pres">
      <dgm:prSet presAssocID="{83967826-37B8-4DBF-9D54-025FF50B61B2}" presName="horzSpace2" presStyleCnt="0"/>
      <dgm:spPr/>
    </dgm:pt>
    <dgm:pt modelId="{64A1B345-368B-45EB-9227-676D7B137FBB}" type="pres">
      <dgm:prSet presAssocID="{83967826-37B8-4DBF-9D54-025FF50B61B2}" presName="tx2" presStyleLbl="revTx" presStyleIdx="4" presStyleCnt="7"/>
      <dgm:spPr/>
    </dgm:pt>
    <dgm:pt modelId="{6B06CE69-274C-452A-9B86-F1E9AD050F3F}" type="pres">
      <dgm:prSet presAssocID="{83967826-37B8-4DBF-9D54-025FF50B61B2}" presName="vert2" presStyleCnt="0"/>
      <dgm:spPr/>
    </dgm:pt>
    <dgm:pt modelId="{64BBC856-A0A3-42E6-9F59-5F37C4B04538}" type="pres">
      <dgm:prSet presAssocID="{83967826-37B8-4DBF-9D54-025FF50B61B2}" presName="thinLine2b" presStyleLbl="callout" presStyleIdx="2" presStyleCnt="5"/>
      <dgm:spPr/>
    </dgm:pt>
    <dgm:pt modelId="{E8AF7EAE-805B-46C5-B287-FDC35123EA80}" type="pres">
      <dgm:prSet presAssocID="{83967826-37B8-4DBF-9D54-025FF50B61B2}" presName="vertSpace2b" presStyleCnt="0"/>
      <dgm:spPr/>
    </dgm:pt>
    <dgm:pt modelId="{0BE5E556-3BEC-43B7-820C-867FCFF37A9F}" type="pres">
      <dgm:prSet presAssocID="{F652C65E-C9DB-4910-9EAC-2519AF679CBB}" presName="horz2" presStyleCnt="0"/>
      <dgm:spPr/>
    </dgm:pt>
    <dgm:pt modelId="{CB888584-8671-4C73-9E02-C4D75EFC4CBC}" type="pres">
      <dgm:prSet presAssocID="{F652C65E-C9DB-4910-9EAC-2519AF679CBB}" presName="horzSpace2" presStyleCnt="0"/>
      <dgm:spPr/>
    </dgm:pt>
    <dgm:pt modelId="{3F263EB7-2066-4CD7-92C2-143BC5518F9C}" type="pres">
      <dgm:prSet presAssocID="{F652C65E-C9DB-4910-9EAC-2519AF679CBB}" presName="tx2" presStyleLbl="revTx" presStyleIdx="5" presStyleCnt="7"/>
      <dgm:spPr/>
    </dgm:pt>
    <dgm:pt modelId="{2C85CC99-328E-42C7-857A-86AB8F3E194D}" type="pres">
      <dgm:prSet presAssocID="{F652C65E-C9DB-4910-9EAC-2519AF679CBB}" presName="vert2" presStyleCnt="0"/>
      <dgm:spPr/>
    </dgm:pt>
    <dgm:pt modelId="{29BDCDE2-E538-44B7-84CC-F8A1E581638D}" type="pres">
      <dgm:prSet presAssocID="{F652C65E-C9DB-4910-9EAC-2519AF679CBB}" presName="thinLine2b" presStyleLbl="callout" presStyleIdx="3" presStyleCnt="5"/>
      <dgm:spPr/>
    </dgm:pt>
    <dgm:pt modelId="{28B5EDDF-880E-4402-9EBF-E4EE0B23F58F}" type="pres">
      <dgm:prSet presAssocID="{F652C65E-C9DB-4910-9EAC-2519AF679CBB}" presName="vertSpace2b" presStyleCnt="0"/>
      <dgm:spPr/>
    </dgm:pt>
    <dgm:pt modelId="{D70D0ABC-F54D-4E8D-A1C8-6729D7D9E237}" type="pres">
      <dgm:prSet presAssocID="{0FF9DC71-1468-413A-A781-8304C2CF53E5}" presName="horz2" presStyleCnt="0"/>
      <dgm:spPr/>
    </dgm:pt>
    <dgm:pt modelId="{4135D7E3-9B1E-4295-863A-1D195D47B478}" type="pres">
      <dgm:prSet presAssocID="{0FF9DC71-1468-413A-A781-8304C2CF53E5}" presName="horzSpace2" presStyleCnt="0"/>
      <dgm:spPr/>
    </dgm:pt>
    <dgm:pt modelId="{9DF3A634-32FA-467E-83C3-D7380BF66561}" type="pres">
      <dgm:prSet presAssocID="{0FF9DC71-1468-413A-A781-8304C2CF53E5}" presName="tx2" presStyleLbl="revTx" presStyleIdx="6" presStyleCnt="7"/>
      <dgm:spPr/>
    </dgm:pt>
    <dgm:pt modelId="{9F876CC3-3604-40C2-A9D1-ED4834340049}" type="pres">
      <dgm:prSet presAssocID="{0FF9DC71-1468-413A-A781-8304C2CF53E5}" presName="vert2" presStyleCnt="0"/>
      <dgm:spPr/>
    </dgm:pt>
    <dgm:pt modelId="{50217BCC-BB1B-43FD-B5EA-D44EFEC234C4}" type="pres">
      <dgm:prSet presAssocID="{0FF9DC71-1468-413A-A781-8304C2CF53E5}" presName="thinLine2b" presStyleLbl="callout" presStyleIdx="4" presStyleCnt="5"/>
      <dgm:spPr/>
    </dgm:pt>
    <dgm:pt modelId="{8AE68ABE-10DC-4E5B-B825-200CA987730E}" type="pres">
      <dgm:prSet presAssocID="{0FF9DC71-1468-413A-A781-8304C2CF53E5}" presName="vertSpace2b" presStyleCnt="0"/>
      <dgm:spPr/>
    </dgm:pt>
  </dgm:ptLst>
  <dgm:cxnLst>
    <dgm:cxn modelId="{72BF7817-8D50-48E4-AE29-95B6EBAC7757}" type="presOf" srcId="{0FF9DC71-1468-413A-A781-8304C2CF53E5}" destId="{9DF3A634-32FA-467E-83C3-D7380BF66561}" srcOrd="0" destOrd="0" presId="urn:microsoft.com/office/officeart/2008/layout/LinedList"/>
    <dgm:cxn modelId="{EB15571E-25F7-42D2-A7B4-2F9109A0C7EC}" type="presOf" srcId="{8B0BFFAC-FB49-4A27-BB59-430528D1D112}" destId="{2F158192-5134-47E4-A49A-80518F702FF8}" srcOrd="0" destOrd="0" presId="urn:microsoft.com/office/officeart/2008/layout/LinedList"/>
    <dgm:cxn modelId="{1E72822D-9EA5-44F6-B038-0B755056A021}" srcId="{8B0BFFAC-FB49-4A27-BB59-430528D1D112}" destId="{83967826-37B8-4DBF-9D54-025FF50B61B2}" srcOrd="0" destOrd="0" parTransId="{7E095FB4-9B8A-4005-8496-E2D968E179BD}" sibTransId="{90482069-3D65-45CC-95CC-5649F7141C0B}"/>
    <dgm:cxn modelId="{171B5248-FDA3-47EF-8E99-2D6C37FDEF99}" type="presOf" srcId="{74DCD990-B840-4B90-900B-C4726B1B9E25}" destId="{A212C32D-18A5-40B8-A3FD-ACCB42C29518}" srcOrd="0" destOrd="0" presId="urn:microsoft.com/office/officeart/2008/layout/LinedList"/>
    <dgm:cxn modelId="{D4EF576F-F3A5-48D2-A6F7-35D1074091EA}" srcId="{EB5C6C52-6071-4116-A0C9-5E1D3279E64C}" destId="{74DCD990-B840-4B90-900B-C4726B1B9E25}" srcOrd="0" destOrd="0" parTransId="{5064D179-3CAF-41A0-8759-E76F5B00ADAC}" sibTransId="{45B1D0F6-0F09-4623-A82B-2C6F5197BCB8}"/>
    <dgm:cxn modelId="{5D4F6050-81E8-4330-9E2C-DEDA20B7ACE5}" srcId="{350AF004-06F0-44BE-943A-37796EFACC29}" destId="{EB5C6C52-6071-4116-A0C9-5E1D3279E64C}" srcOrd="0" destOrd="0" parTransId="{1336EC2F-1474-4FFD-A111-95439E55A3C5}" sibTransId="{C18A1893-7954-4E4A-AB23-FDF366C0C212}"/>
    <dgm:cxn modelId="{3A739D74-4D99-481E-8B78-AC5DB66CAC9A}" type="presOf" srcId="{83967826-37B8-4DBF-9D54-025FF50B61B2}" destId="{64A1B345-368B-45EB-9227-676D7B137FBB}" srcOrd="0" destOrd="0" presId="urn:microsoft.com/office/officeart/2008/layout/LinedList"/>
    <dgm:cxn modelId="{3B5CF375-EBA9-468B-927C-681C2ED49FF4}" type="presOf" srcId="{492C63EA-5DA1-45AA-8F4F-6E8F2F81CA1F}" destId="{CC580187-4CA6-40C4-A935-9C79AB43D6DB}" srcOrd="0" destOrd="0" presId="urn:microsoft.com/office/officeart/2008/layout/LinedList"/>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9ABEB099-73F8-42E4-8D1E-768BDF12580C}" srcId="{EB5C6C52-6071-4116-A0C9-5E1D3279E64C}" destId="{492C63EA-5DA1-45AA-8F4F-6E8F2F81CA1F}" srcOrd="1" destOrd="0" parTransId="{95AD26C5-D3C3-4B65-B72A-FF10557FC78E}" sibTransId="{C82C4203-C03F-4BAC-B76B-902B32B0A24B}"/>
    <dgm:cxn modelId="{289D0AB3-F709-47FC-830C-9FA10EDFE24F}" srcId="{350AF004-06F0-44BE-943A-37796EFACC29}" destId="{8B0BFFAC-FB49-4A27-BB59-430528D1D112}" srcOrd="1" destOrd="0" parTransId="{6FDE73D1-CB13-4DC9-AE65-CFADE5929B1C}" sibTransId="{2F1BF86B-4CF9-464A-8807-5A68161990A2}"/>
    <dgm:cxn modelId="{30DFBAC8-993F-4965-9083-3CA664588F71}" srcId="{8B0BFFAC-FB49-4A27-BB59-430528D1D112}" destId="{0FF9DC71-1468-413A-A781-8304C2CF53E5}" srcOrd="2" destOrd="0" parTransId="{5A17D3E0-7876-4254-A95B-902ED9A656FE}" sibTransId="{CF9FC79F-B18C-491D-ADF2-819DE39225DE}"/>
    <dgm:cxn modelId="{12E24FCC-9A55-4C7E-BA5C-DB6AA87C2A26}" srcId="{8B0BFFAC-FB49-4A27-BB59-430528D1D112}" destId="{F652C65E-C9DB-4910-9EAC-2519AF679CBB}" srcOrd="1" destOrd="0" parTransId="{D01FDA43-9A76-40D7-BCB9-2D39411182ED}" sibTransId="{4993B0EC-17F6-49D1-BC93-4B862874B5FA}"/>
    <dgm:cxn modelId="{3B0CA6D3-EEEA-48F3-B739-C38A8C7C4D29}" type="presOf" srcId="{F652C65E-C9DB-4910-9EAC-2519AF679CBB}" destId="{3F263EB7-2066-4CD7-92C2-143BC5518F9C}" srcOrd="0" destOrd="0" presId="urn:microsoft.com/office/officeart/2008/layout/LinedList"/>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DC151AB-5D93-4EF6-A750-5AF0CC6321AB}" type="presParOf" srcId="{03758CAE-2BA2-4782-87FD-AE4C630CA6DB}" destId="{0F88AEA9-5B7B-4BE1-9FE7-1ABFA378B10D}" srcOrd="0" destOrd="0" presId="urn:microsoft.com/office/officeart/2008/layout/LinedList"/>
    <dgm:cxn modelId="{4A7857B8-2AFA-4F01-9AB5-FCC40877B7D8}" type="presParOf" srcId="{03758CAE-2BA2-4782-87FD-AE4C630CA6DB}" destId="{A4749762-90A8-41C4-892B-366260C5D67D}" srcOrd="1" destOrd="0" presId="urn:microsoft.com/office/officeart/2008/layout/LinedList"/>
    <dgm:cxn modelId="{997188E9-FD6F-435B-B061-3B54D05DE25C}" type="presParOf" srcId="{A4749762-90A8-41C4-892B-366260C5D67D}" destId="{273666D7-EF74-4A6C-BB8A-F35EC8BA7AB2}" srcOrd="0" destOrd="0" presId="urn:microsoft.com/office/officeart/2008/layout/LinedList"/>
    <dgm:cxn modelId="{879FA529-D0C5-4B8E-8445-A78D456EF066}" type="presParOf" srcId="{A4749762-90A8-41C4-892B-366260C5D67D}" destId="{A212C32D-18A5-40B8-A3FD-ACCB42C29518}" srcOrd="1" destOrd="0" presId="urn:microsoft.com/office/officeart/2008/layout/LinedList"/>
    <dgm:cxn modelId="{4C803655-32B3-4870-AE76-C9D18801AFD0}" type="presParOf" srcId="{A4749762-90A8-41C4-892B-366260C5D67D}" destId="{2B1F7701-0B96-4F06-AAA4-659862770C0F}" srcOrd="2" destOrd="0" presId="urn:microsoft.com/office/officeart/2008/layout/LinedList"/>
    <dgm:cxn modelId="{6B770B88-A4E6-48D7-BFC5-3D6D48B50C15}" type="presParOf" srcId="{03758CAE-2BA2-4782-87FD-AE4C630CA6DB}" destId="{4923E9AA-1C51-4AEA-887A-E756A62139EA}" srcOrd="2" destOrd="0" presId="urn:microsoft.com/office/officeart/2008/layout/LinedList"/>
    <dgm:cxn modelId="{39B5DF6A-4E8B-409E-972F-BF7A926F6C0E}" type="presParOf" srcId="{03758CAE-2BA2-4782-87FD-AE4C630CA6DB}" destId="{F819381D-7F13-479A-87EC-666742BA96CE}" srcOrd="3" destOrd="0" presId="urn:microsoft.com/office/officeart/2008/layout/LinedList"/>
    <dgm:cxn modelId="{229ED576-3A02-49CA-9BFD-07A8A1DD79B3}" type="presParOf" srcId="{03758CAE-2BA2-4782-87FD-AE4C630CA6DB}" destId="{4732360A-500E-48EE-9247-3AD43A3A7F77}" srcOrd="4" destOrd="0" presId="urn:microsoft.com/office/officeart/2008/layout/LinedList"/>
    <dgm:cxn modelId="{22E7FB20-2FB9-44AC-8F6F-3A73BD4AE597}" type="presParOf" srcId="{4732360A-500E-48EE-9247-3AD43A3A7F77}" destId="{80533082-4FC5-42CB-A8DD-CB5A50C55BDD}" srcOrd="0" destOrd="0" presId="urn:microsoft.com/office/officeart/2008/layout/LinedList"/>
    <dgm:cxn modelId="{6D2F0E3D-B803-4CD9-A5A0-78E6B3844BB7}" type="presParOf" srcId="{4732360A-500E-48EE-9247-3AD43A3A7F77}" destId="{CC580187-4CA6-40C4-A935-9C79AB43D6DB}" srcOrd="1" destOrd="0" presId="urn:microsoft.com/office/officeart/2008/layout/LinedList"/>
    <dgm:cxn modelId="{17E2C23B-B4E1-4D7C-AC71-653277B94D9F}" type="presParOf" srcId="{4732360A-500E-48EE-9247-3AD43A3A7F77}" destId="{7892516F-0AE3-4FA1-87F8-128986FAFB0E}" srcOrd="2" destOrd="0" presId="urn:microsoft.com/office/officeart/2008/layout/LinedList"/>
    <dgm:cxn modelId="{667390D6-6812-4133-A181-C519321AA4C8}" type="presParOf" srcId="{03758CAE-2BA2-4782-87FD-AE4C630CA6DB}" destId="{EFEB342F-DD7A-418E-ACB4-D296EB34F323}" srcOrd="5" destOrd="0" presId="urn:microsoft.com/office/officeart/2008/layout/LinedList"/>
    <dgm:cxn modelId="{CE0E6DAA-107B-4DC3-A646-41C1C0EC4907}" type="presParOf" srcId="{03758CAE-2BA2-4782-87FD-AE4C630CA6DB}" destId="{2AA2F58B-2CB6-4755-8C71-85478EE354F8}" srcOrd="6" destOrd="0" presId="urn:microsoft.com/office/officeart/2008/layout/LinedList"/>
    <dgm:cxn modelId="{022AD0E1-4CA2-4E0B-B7D1-70D3971CF41B}" type="presParOf" srcId="{A44308CD-F7D7-4562-8208-4C9EA58D4F29}" destId="{DDA15A03-F692-4186-91B5-B7E9B87F839B}" srcOrd="2" destOrd="0" presId="urn:microsoft.com/office/officeart/2008/layout/LinedList"/>
    <dgm:cxn modelId="{C831D8C1-5D08-4909-B096-27325FAFC473}" type="presParOf" srcId="{A44308CD-F7D7-4562-8208-4C9EA58D4F29}" destId="{0F96E6D7-66B6-4DAD-878E-888BCF879E6E}" srcOrd="3" destOrd="0" presId="urn:microsoft.com/office/officeart/2008/layout/LinedList"/>
    <dgm:cxn modelId="{3D1A310A-2D2B-445F-8FA9-0421AA11A3EC}" type="presParOf" srcId="{0F96E6D7-66B6-4DAD-878E-888BCF879E6E}" destId="{2F158192-5134-47E4-A49A-80518F702FF8}" srcOrd="0" destOrd="0" presId="urn:microsoft.com/office/officeart/2008/layout/LinedList"/>
    <dgm:cxn modelId="{BF0A8670-9B2D-4AD7-AEAD-AFF3F4C321DD}" type="presParOf" srcId="{0F96E6D7-66B6-4DAD-878E-888BCF879E6E}" destId="{88BFE0D4-55C2-4FF9-AAD3-EEB63931081B}" srcOrd="1" destOrd="0" presId="urn:microsoft.com/office/officeart/2008/layout/LinedList"/>
    <dgm:cxn modelId="{5666334D-C434-425D-BB4E-2749CB70D0FB}" type="presParOf" srcId="{88BFE0D4-55C2-4FF9-AAD3-EEB63931081B}" destId="{FEDE856D-7EDE-4E21-8CEC-F04B71A1AFF3}" srcOrd="0" destOrd="0" presId="urn:microsoft.com/office/officeart/2008/layout/LinedList"/>
    <dgm:cxn modelId="{68014AEC-9DB3-492B-973B-E59A8488316F}" type="presParOf" srcId="{88BFE0D4-55C2-4FF9-AAD3-EEB63931081B}" destId="{E58F984B-54E6-4A4F-B64C-12A6756852E3}" srcOrd="1" destOrd="0" presId="urn:microsoft.com/office/officeart/2008/layout/LinedList"/>
    <dgm:cxn modelId="{D4D2DC4A-6C64-4116-B6BD-DDEC717E9E6B}" type="presParOf" srcId="{E58F984B-54E6-4A4F-B64C-12A6756852E3}" destId="{5C636208-2E5C-42D4-BFAF-240F05FC0254}" srcOrd="0" destOrd="0" presId="urn:microsoft.com/office/officeart/2008/layout/LinedList"/>
    <dgm:cxn modelId="{54E5DA24-0E04-463F-886D-419A918D9B6A}" type="presParOf" srcId="{E58F984B-54E6-4A4F-B64C-12A6756852E3}" destId="{64A1B345-368B-45EB-9227-676D7B137FBB}" srcOrd="1" destOrd="0" presId="urn:microsoft.com/office/officeart/2008/layout/LinedList"/>
    <dgm:cxn modelId="{40F49A04-D84B-46F9-B0BF-2457F625FC1D}" type="presParOf" srcId="{E58F984B-54E6-4A4F-B64C-12A6756852E3}" destId="{6B06CE69-274C-452A-9B86-F1E9AD050F3F}" srcOrd="2" destOrd="0" presId="urn:microsoft.com/office/officeart/2008/layout/LinedList"/>
    <dgm:cxn modelId="{E7416FCB-7AEA-46A2-882F-5EF5021356E8}" type="presParOf" srcId="{88BFE0D4-55C2-4FF9-AAD3-EEB63931081B}" destId="{64BBC856-A0A3-42E6-9F59-5F37C4B04538}" srcOrd="2" destOrd="0" presId="urn:microsoft.com/office/officeart/2008/layout/LinedList"/>
    <dgm:cxn modelId="{59859144-98E1-4DD1-8F62-E69BF1076BC6}" type="presParOf" srcId="{88BFE0D4-55C2-4FF9-AAD3-EEB63931081B}" destId="{E8AF7EAE-805B-46C5-B287-FDC35123EA80}" srcOrd="3" destOrd="0" presId="urn:microsoft.com/office/officeart/2008/layout/LinedList"/>
    <dgm:cxn modelId="{54E5D625-749B-45E8-AA55-F1D154CDDA73}" type="presParOf" srcId="{88BFE0D4-55C2-4FF9-AAD3-EEB63931081B}" destId="{0BE5E556-3BEC-43B7-820C-867FCFF37A9F}" srcOrd="4" destOrd="0" presId="urn:microsoft.com/office/officeart/2008/layout/LinedList"/>
    <dgm:cxn modelId="{A8C56263-C613-406C-8EAF-F40395FF3A47}" type="presParOf" srcId="{0BE5E556-3BEC-43B7-820C-867FCFF37A9F}" destId="{CB888584-8671-4C73-9E02-C4D75EFC4CBC}" srcOrd="0" destOrd="0" presId="urn:microsoft.com/office/officeart/2008/layout/LinedList"/>
    <dgm:cxn modelId="{863BF5CD-8C08-4A4C-95AC-1066E9B3240E}" type="presParOf" srcId="{0BE5E556-3BEC-43B7-820C-867FCFF37A9F}" destId="{3F263EB7-2066-4CD7-92C2-143BC5518F9C}" srcOrd="1" destOrd="0" presId="urn:microsoft.com/office/officeart/2008/layout/LinedList"/>
    <dgm:cxn modelId="{A5B79F37-5E1A-4ADB-85BB-901EF1D901EE}" type="presParOf" srcId="{0BE5E556-3BEC-43B7-820C-867FCFF37A9F}" destId="{2C85CC99-328E-42C7-857A-86AB8F3E194D}" srcOrd="2" destOrd="0" presId="urn:microsoft.com/office/officeart/2008/layout/LinedList"/>
    <dgm:cxn modelId="{DC25606E-2A98-4FEB-9478-78921D7CB6CD}" type="presParOf" srcId="{88BFE0D4-55C2-4FF9-AAD3-EEB63931081B}" destId="{29BDCDE2-E538-44B7-84CC-F8A1E581638D}" srcOrd="5" destOrd="0" presId="urn:microsoft.com/office/officeart/2008/layout/LinedList"/>
    <dgm:cxn modelId="{443A53BA-B7F1-4FC9-9685-7136F503239B}" type="presParOf" srcId="{88BFE0D4-55C2-4FF9-AAD3-EEB63931081B}" destId="{28B5EDDF-880E-4402-9EBF-E4EE0B23F58F}" srcOrd="6" destOrd="0" presId="urn:microsoft.com/office/officeart/2008/layout/LinedList"/>
    <dgm:cxn modelId="{B7CC39B0-403A-4DCA-BDCB-82782DEE5769}" type="presParOf" srcId="{88BFE0D4-55C2-4FF9-AAD3-EEB63931081B}" destId="{D70D0ABC-F54D-4E8D-A1C8-6729D7D9E237}" srcOrd="7" destOrd="0" presId="urn:microsoft.com/office/officeart/2008/layout/LinedList"/>
    <dgm:cxn modelId="{8B6A23FB-294E-4D64-8FD9-1993B04296B6}" type="presParOf" srcId="{D70D0ABC-F54D-4E8D-A1C8-6729D7D9E237}" destId="{4135D7E3-9B1E-4295-863A-1D195D47B478}" srcOrd="0" destOrd="0" presId="urn:microsoft.com/office/officeart/2008/layout/LinedList"/>
    <dgm:cxn modelId="{28C87EBE-8F99-4BF7-8B03-3544153BBE4E}" type="presParOf" srcId="{D70D0ABC-F54D-4E8D-A1C8-6729D7D9E237}" destId="{9DF3A634-32FA-467E-83C3-D7380BF66561}" srcOrd="1" destOrd="0" presId="urn:microsoft.com/office/officeart/2008/layout/LinedList"/>
    <dgm:cxn modelId="{5E68CBD3-0F78-468A-99C3-23832607AA79}" type="presParOf" srcId="{D70D0ABC-F54D-4E8D-A1C8-6729D7D9E237}" destId="{9F876CC3-3604-40C2-A9D1-ED4834340049}" srcOrd="2" destOrd="0" presId="urn:microsoft.com/office/officeart/2008/layout/LinedList"/>
    <dgm:cxn modelId="{6F7637E7-016E-426D-88F8-3892C23EC2B9}" type="presParOf" srcId="{88BFE0D4-55C2-4FF9-AAD3-EEB63931081B}" destId="{50217BCC-BB1B-43FD-B5EA-D44EFEC234C4}" srcOrd="8" destOrd="0" presId="urn:microsoft.com/office/officeart/2008/layout/LinedList"/>
    <dgm:cxn modelId="{E8C5AF8E-37C5-4023-9824-3B7E9E9FEC87}" type="presParOf" srcId="{88BFE0D4-55C2-4FF9-AAD3-EEB63931081B}" destId="{8AE68ABE-10DC-4E5B-B825-200CA987730E}"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Características</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74DCD990-B840-4B90-900B-C4726B1B9E25}">
      <dgm:prSet phldrT="[Texto]"/>
      <dgm:spPr/>
      <dgm:t>
        <a:bodyPr/>
        <a:lstStyle/>
        <a:p>
          <a:r>
            <a:rPr lang="es-ES" b="0" i="0" dirty="0"/>
            <a:t>Se vale de los correos electrónicos para obtener información confidencial de forma directa.</a:t>
          </a:r>
          <a:endParaRPr lang="es-ES" dirty="0"/>
        </a:p>
      </dgm:t>
    </dgm:pt>
    <dgm:pt modelId="{5064D179-3CAF-41A0-8759-E76F5B00ADAC}" type="parTrans" cxnId="{D4EF576F-F3A5-48D2-A6F7-35D1074091EA}">
      <dgm:prSet/>
      <dgm:spPr/>
      <dgm:t>
        <a:bodyPr/>
        <a:lstStyle/>
        <a:p>
          <a:endParaRPr lang="es-ES"/>
        </a:p>
      </dgm:t>
    </dgm:pt>
    <dgm:pt modelId="{45B1D0F6-0F09-4623-A82B-2C6F5197BCB8}" type="sibTrans" cxnId="{D4EF576F-F3A5-48D2-A6F7-35D1074091EA}">
      <dgm:prSet/>
      <dgm:spPr/>
      <dgm:t>
        <a:bodyPr/>
        <a:lstStyle/>
        <a:p>
          <a:endParaRPr lang="es-ES"/>
        </a:p>
      </dgm:t>
    </dgm:pt>
    <dgm:pt modelId="{8B0BFFAC-FB49-4A27-BB59-430528D1D112}">
      <dgm:prSet phldrT="[Texto]"/>
      <dgm:spPr/>
      <dgm:t>
        <a:bodyPr/>
        <a:lstStyle/>
        <a:p>
          <a:r>
            <a:rPr lang="en-US" dirty="0"/>
            <a:t>C</a:t>
          </a:r>
          <a:r>
            <a:rPr lang="es-ES" dirty="0" err="1"/>
            <a:t>ó</a:t>
          </a:r>
          <a:r>
            <a:rPr lang="en-US" dirty="0" err="1"/>
            <a:t>mo</a:t>
          </a:r>
          <a:r>
            <a:rPr lang="en-US" dirty="0"/>
            <a:t> </a:t>
          </a:r>
          <a:r>
            <a:rPr lang="en-US" dirty="0" err="1"/>
            <a:t>indetificarlos</a:t>
          </a:r>
          <a:endParaRPr lang="es-ES" dirty="0"/>
        </a:p>
      </dgm:t>
    </dgm:pt>
    <dgm:pt modelId="{6FDE73D1-CB13-4DC9-AE65-CFADE5929B1C}" type="parTrans" cxnId="{289D0AB3-F709-47FC-830C-9FA10EDFE24F}">
      <dgm:prSet/>
      <dgm:spPr/>
      <dgm:t>
        <a:bodyPr/>
        <a:lstStyle/>
        <a:p>
          <a:endParaRPr lang="es-ES"/>
        </a:p>
      </dgm:t>
    </dgm:pt>
    <dgm:pt modelId="{2F1BF86B-4CF9-464A-8807-5A68161990A2}" type="sibTrans" cxnId="{289D0AB3-F709-47FC-830C-9FA10EDFE24F}">
      <dgm:prSet/>
      <dgm:spPr/>
      <dgm:t>
        <a:bodyPr/>
        <a:lstStyle/>
        <a:p>
          <a:endParaRPr lang="es-ES"/>
        </a:p>
      </dgm:t>
    </dgm:pt>
    <dgm:pt modelId="{492C63EA-5DA1-45AA-8F4F-6E8F2F81CA1F}">
      <dgm:prSet phldrT="[Texto]"/>
      <dgm:spPr/>
      <dgm:t>
        <a:bodyPr/>
        <a:lstStyle/>
        <a:p>
          <a:r>
            <a:rPr lang="es-ES" dirty="0"/>
            <a:t>Son más avanzado que las estafas de phishing regulares, ya que el delincuente informático investiga el objetivo antes de iniciar el ataque.</a:t>
          </a:r>
        </a:p>
      </dgm:t>
    </dgm:pt>
    <dgm:pt modelId="{95AD26C5-D3C3-4B65-B72A-FF10557FC78E}" type="parTrans" cxnId="{9ABEB099-73F8-42E4-8D1E-768BDF12580C}">
      <dgm:prSet/>
      <dgm:spPr/>
      <dgm:t>
        <a:bodyPr/>
        <a:lstStyle/>
        <a:p>
          <a:endParaRPr lang="es-ES"/>
        </a:p>
      </dgm:t>
    </dgm:pt>
    <dgm:pt modelId="{C82C4203-C03F-4BAC-B76B-902B32B0A24B}" type="sibTrans" cxnId="{9ABEB099-73F8-42E4-8D1E-768BDF12580C}">
      <dgm:prSet/>
      <dgm:spPr/>
      <dgm:t>
        <a:bodyPr/>
        <a:lstStyle/>
        <a:p>
          <a:endParaRPr lang="es-ES"/>
        </a:p>
      </dgm:t>
    </dgm:pt>
    <dgm:pt modelId="{83967826-37B8-4DBF-9D54-025FF50B61B2}">
      <dgm:prSet phldrT="[Texto]"/>
      <dgm:spPr/>
      <dgm:t>
        <a:bodyPr/>
        <a:lstStyle/>
        <a:p>
          <a:r>
            <a:rPr lang="es-ES" b="1" dirty="0"/>
            <a:t>Archivos adjuntos y enlaces maliciosos:</a:t>
          </a:r>
          <a:r>
            <a:rPr lang="es-ES" dirty="0"/>
            <a:t> los correos contienen archivos adjuntos no solicitados por el usuario o enlaces que redirigen a sitios web maliciosos.</a:t>
          </a:r>
        </a:p>
      </dgm:t>
    </dgm:pt>
    <dgm:pt modelId="{7E095FB4-9B8A-4005-8496-E2D968E179BD}" type="parTrans" cxnId="{1E72822D-9EA5-44F6-B038-0B755056A021}">
      <dgm:prSet/>
      <dgm:spPr/>
      <dgm:t>
        <a:bodyPr/>
        <a:lstStyle/>
        <a:p>
          <a:endParaRPr lang="es-ES"/>
        </a:p>
      </dgm:t>
    </dgm:pt>
    <dgm:pt modelId="{90482069-3D65-45CC-95CC-5649F7141C0B}" type="sibTrans" cxnId="{1E72822D-9EA5-44F6-B038-0B755056A021}">
      <dgm:prSet/>
      <dgm:spPr/>
      <dgm:t>
        <a:bodyPr/>
        <a:lstStyle/>
        <a:p>
          <a:endParaRPr lang="es-ES"/>
        </a:p>
      </dgm:t>
    </dgm:pt>
    <dgm:pt modelId="{7F9FD660-1F1F-488A-AAC4-12D1E290FE6E}">
      <dgm:prSet/>
      <dgm:spPr/>
      <dgm:t>
        <a:bodyPr/>
        <a:lstStyle/>
        <a:p>
          <a:r>
            <a:rPr lang="es-ES" b="1" dirty="0"/>
            <a:t>Formato de correo sospechoso:</a:t>
          </a:r>
          <a:r>
            <a:rPr lang="es-ES" dirty="0"/>
            <a:t> el formato del mensaje de correo no coincide con mensajes previos enviados por una organización oficial.</a:t>
          </a:r>
        </a:p>
      </dgm:t>
    </dgm:pt>
    <dgm:pt modelId="{754D42AC-595D-4FBD-B55A-88A021736329}" type="parTrans" cxnId="{E768FE6E-F864-4D26-A590-78DCA2E83CDE}">
      <dgm:prSet/>
      <dgm:spPr/>
      <dgm:t>
        <a:bodyPr/>
        <a:lstStyle/>
        <a:p>
          <a:endParaRPr lang="es-ES"/>
        </a:p>
      </dgm:t>
    </dgm:pt>
    <dgm:pt modelId="{60B62D22-ECF6-4D15-931F-B5EF9597ECE3}" type="sibTrans" cxnId="{E768FE6E-F864-4D26-A590-78DCA2E83CDE}">
      <dgm:prSet/>
      <dgm:spPr/>
      <dgm:t>
        <a:bodyPr/>
        <a:lstStyle/>
        <a:p>
          <a:endParaRPr lang="es-ES"/>
        </a:p>
      </dgm:t>
    </dgm:pt>
    <dgm:pt modelId="{6EFA2DB8-8929-4A3D-84C0-4979616CF2FF}">
      <dgm:prSet/>
      <dgm:spPr/>
      <dgm:t>
        <a:bodyPr/>
        <a:lstStyle/>
        <a:p>
          <a:r>
            <a:rPr lang="es-ES" b="1" dirty="0"/>
            <a:t>Solicitud inusual de información confidencial:</a:t>
          </a:r>
          <a:r>
            <a:rPr lang="es-ES" dirty="0"/>
            <a:t> el remitente solicita enérgicamente a su objetivo que responda ofreciendo detalles para el inicio de sesión u otro tipo de información confidencial. </a:t>
          </a:r>
        </a:p>
      </dgm:t>
    </dgm:pt>
    <dgm:pt modelId="{202BB7F8-1ECC-4D7E-B504-CAFD52FA05C9}" type="parTrans" cxnId="{A3F16F0B-CCA3-4ED6-98A7-96DF04E6E36D}">
      <dgm:prSet/>
      <dgm:spPr/>
      <dgm:t>
        <a:bodyPr/>
        <a:lstStyle/>
        <a:p>
          <a:endParaRPr lang="es-ES"/>
        </a:p>
      </dgm:t>
    </dgm:pt>
    <dgm:pt modelId="{765CDAE6-E3C6-48C3-AFFF-23FEFB5D5DF1}" type="sibTrans" cxnId="{A3F16F0B-CCA3-4ED6-98A7-96DF04E6E36D}">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2"/>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7"/>
      <dgm:spPr/>
    </dgm:pt>
    <dgm:pt modelId="{03758CAE-2BA2-4782-87FD-AE4C630CA6DB}" type="pres">
      <dgm:prSet presAssocID="{EB5C6C52-6071-4116-A0C9-5E1D3279E64C}" presName="vert1" presStyleCnt="0"/>
      <dgm:spPr/>
    </dgm:pt>
    <dgm:pt modelId="{0F88AEA9-5B7B-4BE1-9FE7-1ABFA378B10D}" type="pres">
      <dgm:prSet presAssocID="{74DCD990-B840-4B90-900B-C4726B1B9E25}" presName="vertSpace2a" presStyleCnt="0"/>
      <dgm:spPr/>
    </dgm:pt>
    <dgm:pt modelId="{A4749762-90A8-41C4-892B-366260C5D67D}" type="pres">
      <dgm:prSet presAssocID="{74DCD990-B840-4B90-900B-C4726B1B9E25}" presName="horz2" presStyleCnt="0"/>
      <dgm:spPr/>
    </dgm:pt>
    <dgm:pt modelId="{273666D7-EF74-4A6C-BB8A-F35EC8BA7AB2}" type="pres">
      <dgm:prSet presAssocID="{74DCD990-B840-4B90-900B-C4726B1B9E25}" presName="horzSpace2" presStyleCnt="0"/>
      <dgm:spPr/>
    </dgm:pt>
    <dgm:pt modelId="{A212C32D-18A5-40B8-A3FD-ACCB42C29518}" type="pres">
      <dgm:prSet presAssocID="{74DCD990-B840-4B90-900B-C4726B1B9E25}" presName="tx2" presStyleLbl="revTx" presStyleIdx="1" presStyleCnt="7"/>
      <dgm:spPr/>
    </dgm:pt>
    <dgm:pt modelId="{2B1F7701-0B96-4F06-AAA4-659862770C0F}" type="pres">
      <dgm:prSet presAssocID="{74DCD990-B840-4B90-900B-C4726B1B9E25}" presName="vert2" presStyleCnt="0"/>
      <dgm:spPr/>
    </dgm:pt>
    <dgm:pt modelId="{4923E9AA-1C51-4AEA-887A-E756A62139EA}" type="pres">
      <dgm:prSet presAssocID="{74DCD990-B840-4B90-900B-C4726B1B9E25}" presName="thinLine2b" presStyleLbl="callout" presStyleIdx="0" presStyleCnt="5"/>
      <dgm:spPr/>
    </dgm:pt>
    <dgm:pt modelId="{F819381D-7F13-479A-87EC-666742BA96CE}" type="pres">
      <dgm:prSet presAssocID="{74DCD990-B840-4B90-900B-C4726B1B9E25}" presName="vertSpace2b" presStyleCnt="0"/>
      <dgm:spPr/>
    </dgm:pt>
    <dgm:pt modelId="{4732360A-500E-48EE-9247-3AD43A3A7F77}" type="pres">
      <dgm:prSet presAssocID="{492C63EA-5DA1-45AA-8F4F-6E8F2F81CA1F}" presName="horz2" presStyleCnt="0"/>
      <dgm:spPr/>
    </dgm:pt>
    <dgm:pt modelId="{80533082-4FC5-42CB-A8DD-CB5A50C55BDD}" type="pres">
      <dgm:prSet presAssocID="{492C63EA-5DA1-45AA-8F4F-6E8F2F81CA1F}" presName="horzSpace2" presStyleCnt="0"/>
      <dgm:spPr/>
    </dgm:pt>
    <dgm:pt modelId="{CC580187-4CA6-40C4-A935-9C79AB43D6DB}" type="pres">
      <dgm:prSet presAssocID="{492C63EA-5DA1-45AA-8F4F-6E8F2F81CA1F}" presName="tx2" presStyleLbl="revTx" presStyleIdx="2" presStyleCnt="7"/>
      <dgm:spPr/>
    </dgm:pt>
    <dgm:pt modelId="{7892516F-0AE3-4FA1-87F8-128986FAFB0E}" type="pres">
      <dgm:prSet presAssocID="{492C63EA-5DA1-45AA-8F4F-6E8F2F81CA1F}" presName="vert2" presStyleCnt="0"/>
      <dgm:spPr/>
    </dgm:pt>
    <dgm:pt modelId="{EFEB342F-DD7A-418E-ACB4-D296EB34F323}" type="pres">
      <dgm:prSet presAssocID="{492C63EA-5DA1-45AA-8F4F-6E8F2F81CA1F}" presName="thinLine2b" presStyleLbl="callout" presStyleIdx="1" presStyleCnt="5"/>
      <dgm:spPr/>
    </dgm:pt>
    <dgm:pt modelId="{2AA2F58B-2CB6-4755-8C71-85478EE354F8}" type="pres">
      <dgm:prSet presAssocID="{492C63EA-5DA1-45AA-8F4F-6E8F2F81CA1F}" presName="vertSpace2b" presStyleCnt="0"/>
      <dgm:spPr/>
    </dgm:pt>
    <dgm:pt modelId="{DDA15A03-F692-4186-91B5-B7E9B87F839B}" type="pres">
      <dgm:prSet presAssocID="{8B0BFFAC-FB49-4A27-BB59-430528D1D112}" presName="thickLine" presStyleLbl="alignNode1" presStyleIdx="1" presStyleCnt="2"/>
      <dgm:spPr/>
    </dgm:pt>
    <dgm:pt modelId="{0F96E6D7-66B6-4DAD-878E-888BCF879E6E}" type="pres">
      <dgm:prSet presAssocID="{8B0BFFAC-FB49-4A27-BB59-430528D1D112}" presName="horz1" presStyleCnt="0"/>
      <dgm:spPr/>
    </dgm:pt>
    <dgm:pt modelId="{2F158192-5134-47E4-A49A-80518F702FF8}" type="pres">
      <dgm:prSet presAssocID="{8B0BFFAC-FB49-4A27-BB59-430528D1D112}" presName="tx1" presStyleLbl="revTx" presStyleIdx="3" presStyleCnt="7"/>
      <dgm:spPr/>
    </dgm:pt>
    <dgm:pt modelId="{88BFE0D4-55C2-4FF9-AAD3-EEB63931081B}" type="pres">
      <dgm:prSet presAssocID="{8B0BFFAC-FB49-4A27-BB59-430528D1D112}" presName="vert1" presStyleCnt="0"/>
      <dgm:spPr/>
    </dgm:pt>
    <dgm:pt modelId="{FEDE856D-7EDE-4E21-8CEC-F04B71A1AFF3}" type="pres">
      <dgm:prSet presAssocID="{83967826-37B8-4DBF-9D54-025FF50B61B2}" presName="vertSpace2a" presStyleCnt="0"/>
      <dgm:spPr/>
    </dgm:pt>
    <dgm:pt modelId="{E58F984B-54E6-4A4F-B64C-12A6756852E3}" type="pres">
      <dgm:prSet presAssocID="{83967826-37B8-4DBF-9D54-025FF50B61B2}" presName="horz2" presStyleCnt="0"/>
      <dgm:spPr/>
    </dgm:pt>
    <dgm:pt modelId="{5C636208-2E5C-42D4-BFAF-240F05FC0254}" type="pres">
      <dgm:prSet presAssocID="{83967826-37B8-4DBF-9D54-025FF50B61B2}" presName="horzSpace2" presStyleCnt="0"/>
      <dgm:spPr/>
    </dgm:pt>
    <dgm:pt modelId="{64A1B345-368B-45EB-9227-676D7B137FBB}" type="pres">
      <dgm:prSet presAssocID="{83967826-37B8-4DBF-9D54-025FF50B61B2}" presName="tx2" presStyleLbl="revTx" presStyleIdx="4" presStyleCnt="7"/>
      <dgm:spPr/>
    </dgm:pt>
    <dgm:pt modelId="{6B06CE69-274C-452A-9B86-F1E9AD050F3F}" type="pres">
      <dgm:prSet presAssocID="{83967826-37B8-4DBF-9D54-025FF50B61B2}" presName="vert2" presStyleCnt="0"/>
      <dgm:spPr/>
    </dgm:pt>
    <dgm:pt modelId="{64BBC856-A0A3-42E6-9F59-5F37C4B04538}" type="pres">
      <dgm:prSet presAssocID="{83967826-37B8-4DBF-9D54-025FF50B61B2}" presName="thinLine2b" presStyleLbl="callout" presStyleIdx="2" presStyleCnt="5"/>
      <dgm:spPr/>
    </dgm:pt>
    <dgm:pt modelId="{E8AF7EAE-805B-46C5-B287-FDC35123EA80}" type="pres">
      <dgm:prSet presAssocID="{83967826-37B8-4DBF-9D54-025FF50B61B2}" presName="vertSpace2b" presStyleCnt="0"/>
      <dgm:spPr/>
    </dgm:pt>
    <dgm:pt modelId="{DEC94914-3313-4233-A13F-BEADC77B7A2B}" type="pres">
      <dgm:prSet presAssocID="{7F9FD660-1F1F-488A-AAC4-12D1E290FE6E}" presName="horz2" presStyleCnt="0"/>
      <dgm:spPr/>
    </dgm:pt>
    <dgm:pt modelId="{21EA65B9-49C5-44F2-A51A-4DBCCA697660}" type="pres">
      <dgm:prSet presAssocID="{7F9FD660-1F1F-488A-AAC4-12D1E290FE6E}" presName="horzSpace2" presStyleCnt="0"/>
      <dgm:spPr/>
    </dgm:pt>
    <dgm:pt modelId="{422360DC-40E0-43F0-A02D-381BF3ED6693}" type="pres">
      <dgm:prSet presAssocID="{7F9FD660-1F1F-488A-AAC4-12D1E290FE6E}" presName="tx2" presStyleLbl="revTx" presStyleIdx="5" presStyleCnt="7"/>
      <dgm:spPr/>
    </dgm:pt>
    <dgm:pt modelId="{F0EBAC91-86F9-4A93-845D-BD6A1CEDA10A}" type="pres">
      <dgm:prSet presAssocID="{7F9FD660-1F1F-488A-AAC4-12D1E290FE6E}" presName="vert2" presStyleCnt="0"/>
      <dgm:spPr/>
    </dgm:pt>
    <dgm:pt modelId="{72B68F79-1D56-46BC-89D5-9863E38C8304}" type="pres">
      <dgm:prSet presAssocID="{7F9FD660-1F1F-488A-AAC4-12D1E290FE6E}" presName="thinLine2b" presStyleLbl="callout" presStyleIdx="3" presStyleCnt="5"/>
      <dgm:spPr/>
    </dgm:pt>
    <dgm:pt modelId="{2A19ECA2-E8E5-4942-948C-4FBBE65A9AB7}" type="pres">
      <dgm:prSet presAssocID="{7F9FD660-1F1F-488A-AAC4-12D1E290FE6E}" presName="vertSpace2b" presStyleCnt="0"/>
      <dgm:spPr/>
    </dgm:pt>
    <dgm:pt modelId="{27FA175C-E1BE-4649-A20F-A5F967E7CB80}" type="pres">
      <dgm:prSet presAssocID="{6EFA2DB8-8929-4A3D-84C0-4979616CF2FF}" presName="horz2" presStyleCnt="0"/>
      <dgm:spPr/>
    </dgm:pt>
    <dgm:pt modelId="{E3739180-5893-4286-98A6-6B73F0F34FB0}" type="pres">
      <dgm:prSet presAssocID="{6EFA2DB8-8929-4A3D-84C0-4979616CF2FF}" presName="horzSpace2" presStyleCnt="0"/>
      <dgm:spPr/>
    </dgm:pt>
    <dgm:pt modelId="{BCBD2576-A226-49D1-94CC-CCF765B49CA5}" type="pres">
      <dgm:prSet presAssocID="{6EFA2DB8-8929-4A3D-84C0-4979616CF2FF}" presName="tx2" presStyleLbl="revTx" presStyleIdx="6" presStyleCnt="7"/>
      <dgm:spPr/>
    </dgm:pt>
    <dgm:pt modelId="{DB4CDD1F-F1AE-428F-ADFB-4F0A1AB0FCAF}" type="pres">
      <dgm:prSet presAssocID="{6EFA2DB8-8929-4A3D-84C0-4979616CF2FF}" presName="vert2" presStyleCnt="0"/>
      <dgm:spPr/>
    </dgm:pt>
    <dgm:pt modelId="{AAFC0400-C570-48DE-A546-A5E7BF464D03}" type="pres">
      <dgm:prSet presAssocID="{6EFA2DB8-8929-4A3D-84C0-4979616CF2FF}" presName="thinLine2b" presStyleLbl="callout" presStyleIdx="4" presStyleCnt="5"/>
      <dgm:spPr/>
    </dgm:pt>
    <dgm:pt modelId="{B89E7BBF-351C-4587-AF29-A58454485232}" type="pres">
      <dgm:prSet presAssocID="{6EFA2DB8-8929-4A3D-84C0-4979616CF2FF}" presName="vertSpace2b" presStyleCnt="0"/>
      <dgm:spPr/>
    </dgm:pt>
  </dgm:ptLst>
  <dgm:cxnLst>
    <dgm:cxn modelId="{A3F16F0B-CCA3-4ED6-98A7-96DF04E6E36D}" srcId="{8B0BFFAC-FB49-4A27-BB59-430528D1D112}" destId="{6EFA2DB8-8929-4A3D-84C0-4979616CF2FF}" srcOrd="2" destOrd="0" parTransId="{202BB7F8-1ECC-4D7E-B504-CAFD52FA05C9}" sibTransId="{765CDAE6-E3C6-48C3-AFFF-23FEFB5D5DF1}"/>
    <dgm:cxn modelId="{E4244F1C-C753-4D41-AB52-D27FADB28A5A}" type="presOf" srcId="{7F9FD660-1F1F-488A-AAC4-12D1E290FE6E}" destId="{422360DC-40E0-43F0-A02D-381BF3ED6693}" srcOrd="0" destOrd="0" presId="urn:microsoft.com/office/officeart/2008/layout/LinedList"/>
    <dgm:cxn modelId="{EB15571E-25F7-42D2-A7B4-2F9109A0C7EC}" type="presOf" srcId="{8B0BFFAC-FB49-4A27-BB59-430528D1D112}" destId="{2F158192-5134-47E4-A49A-80518F702FF8}" srcOrd="0" destOrd="0" presId="urn:microsoft.com/office/officeart/2008/layout/LinedList"/>
    <dgm:cxn modelId="{1E72822D-9EA5-44F6-B038-0B755056A021}" srcId="{8B0BFFAC-FB49-4A27-BB59-430528D1D112}" destId="{83967826-37B8-4DBF-9D54-025FF50B61B2}" srcOrd="0" destOrd="0" parTransId="{7E095FB4-9B8A-4005-8496-E2D968E179BD}" sibTransId="{90482069-3D65-45CC-95CC-5649F7141C0B}"/>
    <dgm:cxn modelId="{171B5248-FDA3-47EF-8E99-2D6C37FDEF99}" type="presOf" srcId="{74DCD990-B840-4B90-900B-C4726B1B9E25}" destId="{A212C32D-18A5-40B8-A3FD-ACCB42C29518}" srcOrd="0" destOrd="0" presId="urn:microsoft.com/office/officeart/2008/layout/LinedList"/>
    <dgm:cxn modelId="{E768FE6E-F864-4D26-A590-78DCA2E83CDE}" srcId="{8B0BFFAC-FB49-4A27-BB59-430528D1D112}" destId="{7F9FD660-1F1F-488A-AAC4-12D1E290FE6E}" srcOrd="1" destOrd="0" parTransId="{754D42AC-595D-4FBD-B55A-88A021736329}" sibTransId="{60B62D22-ECF6-4D15-931F-B5EF9597ECE3}"/>
    <dgm:cxn modelId="{D4EF576F-F3A5-48D2-A6F7-35D1074091EA}" srcId="{EB5C6C52-6071-4116-A0C9-5E1D3279E64C}" destId="{74DCD990-B840-4B90-900B-C4726B1B9E25}" srcOrd="0" destOrd="0" parTransId="{5064D179-3CAF-41A0-8759-E76F5B00ADAC}" sibTransId="{45B1D0F6-0F09-4623-A82B-2C6F5197BCB8}"/>
    <dgm:cxn modelId="{5D4F6050-81E8-4330-9E2C-DEDA20B7ACE5}" srcId="{350AF004-06F0-44BE-943A-37796EFACC29}" destId="{EB5C6C52-6071-4116-A0C9-5E1D3279E64C}" srcOrd="0" destOrd="0" parTransId="{1336EC2F-1474-4FFD-A111-95439E55A3C5}" sibTransId="{C18A1893-7954-4E4A-AB23-FDF366C0C212}"/>
    <dgm:cxn modelId="{3A739D74-4D99-481E-8B78-AC5DB66CAC9A}" type="presOf" srcId="{83967826-37B8-4DBF-9D54-025FF50B61B2}" destId="{64A1B345-368B-45EB-9227-676D7B137FBB}" srcOrd="0" destOrd="0" presId="urn:microsoft.com/office/officeart/2008/layout/LinedList"/>
    <dgm:cxn modelId="{3B5CF375-EBA9-468B-927C-681C2ED49FF4}" type="presOf" srcId="{492C63EA-5DA1-45AA-8F4F-6E8F2F81CA1F}" destId="{CC580187-4CA6-40C4-A935-9C79AB43D6DB}" srcOrd="0" destOrd="0" presId="urn:microsoft.com/office/officeart/2008/layout/LinedList"/>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9ABEB099-73F8-42E4-8D1E-768BDF12580C}" srcId="{EB5C6C52-6071-4116-A0C9-5E1D3279E64C}" destId="{492C63EA-5DA1-45AA-8F4F-6E8F2F81CA1F}" srcOrd="1" destOrd="0" parTransId="{95AD26C5-D3C3-4B65-B72A-FF10557FC78E}" sibTransId="{C82C4203-C03F-4BAC-B76B-902B32B0A24B}"/>
    <dgm:cxn modelId="{289D0AB3-F709-47FC-830C-9FA10EDFE24F}" srcId="{350AF004-06F0-44BE-943A-37796EFACC29}" destId="{8B0BFFAC-FB49-4A27-BB59-430528D1D112}" srcOrd="1" destOrd="0" parTransId="{6FDE73D1-CB13-4DC9-AE65-CFADE5929B1C}" sibTransId="{2F1BF86B-4CF9-464A-8807-5A68161990A2}"/>
    <dgm:cxn modelId="{55F31EEA-F108-4310-9294-F391E81C1FE3}" type="presOf" srcId="{6EFA2DB8-8929-4A3D-84C0-4979616CF2FF}" destId="{BCBD2576-A226-49D1-94CC-CCF765B49CA5}" srcOrd="0" destOrd="0" presId="urn:microsoft.com/office/officeart/2008/layout/LinedList"/>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DC151AB-5D93-4EF6-A750-5AF0CC6321AB}" type="presParOf" srcId="{03758CAE-2BA2-4782-87FD-AE4C630CA6DB}" destId="{0F88AEA9-5B7B-4BE1-9FE7-1ABFA378B10D}" srcOrd="0" destOrd="0" presId="urn:microsoft.com/office/officeart/2008/layout/LinedList"/>
    <dgm:cxn modelId="{4A7857B8-2AFA-4F01-9AB5-FCC40877B7D8}" type="presParOf" srcId="{03758CAE-2BA2-4782-87FD-AE4C630CA6DB}" destId="{A4749762-90A8-41C4-892B-366260C5D67D}" srcOrd="1" destOrd="0" presId="urn:microsoft.com/office/officeart/2008/layout/LinedList"/>
    <dgm:cxn modelId="{997188E9-FD6F-435B-B061-3B54D05DE25C}" type="presParOf" srcId="{A4749762-90A8-41C4-892B-366260C5D67D}" destId="{273666D7-EF74-4A6C-BB8A-F35EC8BA7AB2}" srcOrd="0" destOrd="0" presId="urn:microsoft.com/office/officeart/2008/layout/LinedList"/>
    <dgm:cxn modelId="{879FA529-D0C5-4B8E-8445-A78D456EF066}" type="presParOf" srcId="{A4749762-90A8-41C4-892B-366260C5D67D}" destId="{A212C32D-18A5-40B8-A3FD-ACCB42C29518}" srcOrd="1" destOrd="0" presId="urn:microsoft.com/office/officeart/2008/layout/LinedList"/>
    <dgm:cxn modelId="{4C803655-32B3-4870-AE76-C9D18801AFD0}" type="presParOf" srcId="{A4749762-90A8-41C4-892B-366260C5D67D}" destId="{2B1F7701-0B96-4F06-AAA4-659862770C0F}" srcOrd="2" destOrd="0" presId="urn:microsoft.com/office/officeart/2008/layout/LinedList"/>
    <dgm:cxn modelId="{6B770B88-A4E6-48D7-BFC5-3D6D48B50C15}" type="presParOf" srcId="{03758CAE-2BA2-4782-87FD-AE4C630CA6DB}" destId="{4923E9AA-1C51-4AEA-887A-E756A62139EA}" srcOrd="2" destOrd="0" presId="urn:microsoft.com/office/officeart/2008/layout/LinedList"/>
    <dgm:cxn modelId="{39B5DF6A-4E8B-409E-972F-BF7A926F6C0E}" type="presParOf" srcId="{03758CAE-2BA2-4782-87FD-AE4C630CA6DB}" destId="{F819381D-7F13-479A-87EC-666742BA96CE}" srcOrd="3" destOrd="0" presId="urn:microsoft.com/office/officeart/2008/layout/LinedList"/>
    <dgm:cxn modelId="{229ED576-3A02-49CA-9BFD-07A8A1DD79B3}" type="presParOf" srcId="{03758CAE-2BA2-4782-87FD-AE4C630CA6DB}" destId="{4732360A-500E-48EE-9247-3AD43A3A7F77}" srcOrd="4" destOrd="0" presId="urn:microsoft.com/office/officeart/2008/layout/LinedList"/>
    <dgm:cxn modelId="{22E7FB20-2FB9-44AC-8F6F-3A73BD4AE597}" type="presParOf" srcId="{4732360A-500E-48EE-9247-3AD43A3A7F77}" destId="{80533082-4FC5-42CB-A8DD-CB5A50C55BDD}" srcOrd="0" destOrd="0" presId="urn:microsoft.com/office/officeart/2008/layout/LinedList"/>
    <dgm:cxn modelId="{6D2F0E3D-B803-4CD9-A5A0-78E6B3844BB7}" type="presParOf" srcId="{4732360A-500E-48EE-9247-3AD43A3A7F77}" destId="{CC580187-4CA6-40C4-A935-9C79AB43D6DB}" srcOrd="1" destOrd="0" presId="urn:microsoft.com/office/officeart/2008/layout/LinedList"/>
    <dgm:cxn modelId="{17E2C23B-B4E1-4D7C-AC71-653277B94D9F}" type="presParOf" srcId="{4732360A-500E-48EE-9247-3AD43A3A7F77}" destId="{7892516F-0AE3-4FA1-87F8-128986FAFB0E}" srcOrd="2" destOrd="0" presId="urn:microsoft.com/office/officeart/2008/layout/LinedList"/>
    <dgm:cxn modelId="{667390D6-6812-4133-A181-C519321AA4C8}" type="presParOf" srcId="{03758CAE-2BA2-4782-87FD-AE4C630CA6DB}" destId="{EFEB342F-DD7A-418E-ACB4-D296EB34F323}" srcOrd="5" destOrd="0" presId="urn:microsoft.com/office/officeart/2008/layout/LinedList"/>
    <dgm:cxn modelId="{CE0E6DAA-107B-4DC3-A646-41C1C0EC4907}" type="presParOf" srcId="{03758CAE-2BA2-4782-87FD-AE4C630CA6DB}" destId="{2AA2F58B-2CB6-4755-8C71-85478EE354F8}" srcOrd="6" destOrd="0" presId="urn:microsoft.com/office/officeart/2008/layout/LinedList"/>
    <dgm:cxn modelId="{022AD0E1-4CA2-4E0B-B7D1-70D3971CF41B}" type="presParOf" srcId="{A44308CD-F7D7-4562-8208-4C9EA58D4F29}" destId="{DDA15A03-F692-4186-91B5-B7E9B87F839B}" srcOrd="2" destOrd="0" presId="urn:microsoft.com/office/officeart/2008/layout/LinedList"/>
    <dgm:cxn modelId="{C831D8C1-5D08-4909-B096-27325FAFC473}" type="presParOf" srcId="{A44308CD-F7D7-4562-8208-4C9EA58D4F29}" destId="{0F96E6D7-66B6-4DAD-878E-888BCF879E6E}" srcOrd="3" destOrd="0" presId="urn:microsoft.com/office/officeart/2008/layout/LinedList"/>
    <dgm:cxn modelId="{3D1A310A-2D2B-445F-8FA9-0421AA11A3EC}" type="presParOf" srcId="{0F96E6D7-66B6-4DAD-878E-888BCF879E6E}" destId="{2F158192-5134-47E4-A49A-80518F702FF8}" srcOrd="0" destOrd="0" presId="urn:microsoft.com/office/officeart/2008/layout/LinedList"/>
    <dgm:cxn modelId="{BF0A8670-9B2D-4AD7-AEAD-AFF3F4C321DD}" type="presParOf" srcId="{0F96E6D7-66B6-4DAD-878E-888BCF879E6E}" destId="{88BFE0D4-55C2-4FF9-AAD3-EEB63931081B}" srcOrd="1" destOrd="0" presId="urn:microsoft.com/office/officeart/2008/layout/LinedList"/>
    <dgm:cxn modelId="{5666334D-C434-425D-BB4E-2749CB70D0FB}" type="presParOf" srcId="{88BFE0D4-55C2-4FF9-AAD3-EEB63931081B}" destId="{FEDE856D-7EDE-4E21-8CEC-F04B71A1AFF3}" srcOrd="0" destOrd="0" presId="urn:microsoft.com/office/officeart/2008/layout/LinedList"/>
    <dgm:cxn modelId="{68014AEC-9DB3-492B-973B-E59A8488316F}" type="presParOf" srcId="{88BFE0D4-55C2-4FF9-AAD3-EEB63931081B}" destId="{E58F984B-54E6-4A4F-B64C-12A6756852E3}" srcOrd="1" destOrd="0" presId="urn:microsoft.com/office/officeart/2008/layout/LinedList"/>
    <dgm:cxn modelId="{D4D2DC4A-6C64-4116-B6BD-DDEC717E9E6B}" type="presParOf" srcId="{E58F984B-54E6-4A4F-B64C-12A6756852E3}" destId="{5C636208-2E5C-42D4-BFAF-240F05FC0254}" srcOrd="0" destOrd="0" presId="urn:microsoft.com/office/officeart/2008/layout/LinedList"/>
    <dgm:cxn modelId="{54E5DA24-0E04-463F-886D-419A918D9B6A}" type="presParOf" srcId="{E58F984B-54E6-4A4F-B64C-12A6756852E3}" destId="{64A1B345-368B-45EB-9227-676D7B137FBB}" srcOrd="1" destOrd="0" presId="urn:microsoft.com/office/officeart/2008/layout/LinedList"/>
    <dgm:cxn modelId="{40F49A04-D84B-46F9-B0BF-2457F625FC1D}" type="presParOf" srcId="{E58F984B-54E6-4A4F-B64C-12A6756852E3}" destId="{6B06CE69-274C-452A-9B86-F1E9AD050F3F}" srcOrd="2" destOrd="0" presId="urn:microsoft.com/office/officeart/2008/layout/LinedList"/>
    <dgm:cxn modelId="{E7416FCB-7AEA-46A2-882F-5EF5021356E8}" type="presParOf" srcId="{88BFE0D4-55C2-4FF9-AAD3-EEB63931081B}" destId="{64BBC856-A0A3-42E6-9F59-5F37C4B04538}" srcOrd="2" destOrd="0" presId="urn:microsoft.com/office/officeart/2008/layout/LinedList"/>
    <dgm:cxn modelId="{59859144-98E1-4DD1-8F62-E69BF1076BC6}" type="presParOf" srcId="{88BFE0D4-55C2-4FF9-AAD3-EEB63931081B}" destId="{E8AF7EAE-805B-46C5-B287-FDC35123EA80}" srcOrd="3" destOrd="0" presId="urn:microsoft.com/office/officeart/2008/layout/LinedList"/>
    <dgm:cxn modelId="{67F93155-3525-401F-B002-306CF27A65A4}" type="presParOf" srcId="{88BFE0D4-55C2-4FF9-AAD3-EEB63931081B}" destId="{DEC94914-3313-4233-A13F-BEADC77B7A2B}" srcOrd="4" destOrd="0" presId="urn:microsoft.com/office/officeart/2008/layout/LinedList"/>
    <dgm:cxn modelId="{F04CA9E5-7888-4471-B8D8-600499896487}" type="presParOf" srcId="{DEC94914-3313-4233-A13F-BEADC77B7A2B}" destId="{21EA65B9-49C5-44F2-A51A-4DBCCA697660}" srcOrd="0" destOrd="0" presId="urn:microsoft.com/office/officeart/2008/layout/LinedList"/>
    <dgm:cxn modelId="{143D38AF-B59A-4058-8E6D-77D5F3DA61ED}" type="presParOf" srcId="{DEC94914-3313-4233-A13F-BEADC77B7A2B}" destId="{422360DC-40E0-43F0-A02D-381BF3ED6693}" srcOrd="1" destOrd="0" presId="urn:microsoft.com/office/officeart/2008/layout/LinedList"/>
    <dgm:cxn modelId="{D7A12FBB-4D49-4F29-867A-3782896571EA}" type="presParOf" srcId="{DEC94914-3313-4233-A13F-BEADC77B7A2B}" destId="{F0EBAC91-86F9-4A93-845D-BD6A1CEDA10A}" srcOrd="2" destOrd="0" presId="urn:microsoft.com/office/officeart/2008/layout/LinedList"/>
    <dgm:cxn modelId="{38BFC924-7590-4BC6-86B1-0FCCD35D636B}" type="presParOf" srcId="{88BFE0D4-55C2-4FF9-AAD3-EEB63931081B}" destId="{72B68F79-1D56-46BC-89D5-9863E38C8304}" srcOrd="5" destOrd="0" presId="urn:microsoft.com/office/officeart/2008/layout/LinedList"/>
    <dgm:cxn modelId="{DA5AC015-26E4-4B20-BE58-4ECCD7CDE54F}" type="presParOf" srcId="{88BFE0D4-55C2-4FF9-AAD3-EEB63931081B}" destId="{2A19ECA2-E8E5-4942-948C-4FBBE65A9AB7}" srcOrd="6" destOrd="0" presId="urn:microsoft.com/office/officeart/2008/layout/LinedList"/>
    <dgm:cxn modelId="{10E472EF-43D6-43B4-9C62-C745600D2D5A}" type="presParOf" srcId="{88BFE0D4-55C2-4FF9-AAD3-EEB63931081B}" destId="{27FA175C-E1BE-4649-A20F-A5F967E7CB80}" srcOrd="7" destOrd="0" presId="urn:microsoft.com/office/officeart/2008/layout/LinedList"/>
    <dgm:cxn modelId="{21065A5C-93FC-4A65-BB4C-69D9EBE5713F}" type="presParOf" srcId="{27FA175C-E1BE-4649-A20F-A5F967E7CB80}" destId="{E3739180-5893-4286-98A6-6B73F0F34FB0}" srcOrd="0" destOrd="0" presId="urn:microsoft.com/office/officeart/2008/layout/LinedList"/>
    <dgm:cxn modelId="{A7E4BFDB-78FC-422D-9C0A-ECD59DFA9E9C}" type="presParOf" srcId="{27FA175C-E1BE-4649-A20F-A5F967E7CB80}" destId="{BCBD2576-A226-49D1-94CC-CCF765B49CA5}" srcOrd="1" destOrd="0" presId="urn:microsoft.com/office/officeart/2008/layout/LinedList"/>
    <dgm:cxn modelId="{0B452C8E-56CA-40F8-9284-251529B19A19}" type="presParOf" srcId="{27FA175C-E1BE-4649-A20F-A5F967E7CB80}" destId="{DB4CDD1F-F1AE-428F-ADFB-4F0A1AB0FCAF}" srcOrd="2" destOrd="0" presId="urn:microsoft.com/office/officeart/2008/layout/LinedList"/>
    <dgm:cxn modelId="{76FDD89A-EF66-4DEF-A595-C5C2E81D05BA}" type="presParOf" srcId="{88BFE0D4-55C2-4FF9-AAD3-EEB63931081B}" destId="{AAFC0400-C570-48DE-A546-A5E7BF464D03}" srcOrd="8" destOrd="0" presId="urn:microsoft.com/office/officeart/2008/layout/LinedList"/>
    <dgm:cxn modelId="{A484E5BD-8174-4E9C-9AA0-B8B8F0DDCFE5}" type="presParOf" srcId="{88BFE0D4-55C2-4FF9-AAD3-EEB63931081B}" destId="{B89E7BBF-351C-4587-AF29-A58454485232}"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Características</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74DCD990-B840-4B90-900B-C4726B1B9E25}">
      <dgm:prSet phldrT="[Texto]"/>
      <dgm:spPr/>
      <dgm:t>
        <a:bodyPr/>
        <a:lstStyle/>
        <a:p>
          <a:r>
            <a:rPr lang="es-ES" b="0" i="0" dirty="0"/>
            <a:t>Generalmente explota la navegación en línea de sus víctimas corrompiendo el sistema de nombres de dominio (DNS).</a:t>
          </a:r>
          <a:endParaRPr lang="es-ES" dirty="0"/>
        </a:p>
      </dgm:t>
    </dgm:pt>
    <dgm:pt modelId="{5064D179-3CAF-41A0-8759-E76F5B00ADAC}" type="parTrans" cxnId="{D4EF576F-F3A5-48D2-A6F7-35D1074091EA}">
      <dgm:prSet/>
      <dgm:spPr/>
      <dgm:t>
        <a:bodyPr/>
        <a:lstStyle/>
        <a:p>
          <a:endParaRPr lang="es-ES"/>
        </a:p>
      </dgm:t>
    </dgm:pt>
    <dgm:pt modelId="{45B1D0F6-0F09-4623-A82B-2C6F5197BCB8}" type="sibTrans" cxnId="{D4EF576F-F3A5-48D2-A6F7-35D1074091EA}">
      <dgm:prSet/>
      <dgm:spPr/>
      <dgm:t>
        <a:bodyPr/>
        <a:lstStyle/>
        <a:p>
          <a:endParaRPr lang="es-ES"/>
        </a:p>
      </dgm:t>
    </dgm:pt>
    <dgm:pt modelId="{8B0BFFAC-FB49-4A27-BB59-430528D1D112}">
      <dgm:prSet phldrT="[Texto]"/>
      <dgm:spPr/>
      <dgm:t>
        <a:bodyPr/>
        <a:lstStyle/>
        <a:p>
          <a:r>
            <a:rPr lang="en-US" dirty="0"/>
            <a:t>C</a:t>
          </a:r>
          <a:r>
            <a:rPr lang="es-ES" dirty="0" err="1"/>
            <a:t>ó</a:t>
          </a:r>
          <a:r>
            <a:rPr lang="en-US" dirty="0" err="1"/>
            <a:t>mo</a:t>
          </a:r>
          <a:r>
            <a:rPr lang="en-US" dirty="0"/>
            <a:t> </a:t>
          </a:r>
          <a:r>
            <a:rPr lang="en-US" dirty="0" err="1"/>
            <a:t>indetificarlos</a:t>
          </a:r>
          <a:endParaRPr lang="es-ES" dirty="0"/>
        </a:p>
      </dgm:t>
    </dgm:pt>
    <dgm:pt modelId="{6FDE73D1-CB13-4DC9-AE65-CFADE5929B1C}" type="parTrans" cxnId="{289D0AB3-F709-47FC-830C-9FA10EDFE24F}">
      <dgm:prSet/>
      <dgm:spPr/>
      <dgm:t>
        <a:bodyPr/>
        <a:lstStyle/>
        <a:p>
          <a:endParaRPr lang="es-ES"/>
        </a:p>
      </dgm:t>
    </dgm:pt>
    <dgm:pt modelId="{2F1BF86B-4CF9-464A-8807-5A68161990A2}" type="sibTrans" cxnId="{289D0AB3-F709-47FC-830C-9FA10EDFE24F}">
      <dgm:prSet/>
      <dgm:spPr/>
      <dgm:t>
        <a:bodyPr/>
        <a:lstStyle/>
        <a:p>
          <a:endParaRPr lang="es-ES"/>
        </a:p>
      </dgm:t>
    </dgm:pt>
    <dgm:pt modelId="{492C63EA-5DA1-45AA-8F4F-6E8F2F81CA1F}">
      <dgm:prSet phldrT="[Texto]"/>
      <dgm:spPr/>
      <dgm:t>
        <a:bodyPr/>
        <a:lstStyle/>
        <a:p>
          <a:r>
            <a:rPr lang="es-ES" dirty="0"/>
            <a:t>El atacante envenena el DNS y lo modifica para que los usuarios visiten sitios web maliciosos en lugar de los legítimos, sin saberlo.</a:t>
          </a:r>
        </a:p>
      </dgm:t>
    </dgm:pt>
    <dgm:pt modelId="{95AD26C5-D3C3-4B65-B72A-FF10557FC78E}" type="parTrans" cxnId="{9ABEB099-73F8-42E4-8D1E-768BDF12580C}">
      <dgm:prSet/>
      <dgm:spPr/>
      <dgm:t>
        <a:bodyPr/>
        <a:lstStyle/>
        <a:p>
          <a:endParaRPr lang="es-ES"/>
        </a:p>
      </dgm:t>
    </dgm:pt>
    <dgm:pt modelId="{C82C4203-C03F-4BAC-B76B-902B32B0A24B}" type="sibTrans" cxnId="{9ABEB099-73F8-42E4-8D1E-768BDF12580C}">
      <dgm:prSet/>
      <dgm:spPr/>
      <dgm:t>
        <a:bodyPr/>
        <a:lstStyle/>
        <a:p>
          <a:endParaRPr lang="es-ES"/>
        </a:p>
      </dgm:t>
    </dgm:pt>
    <dgm:pt modelId="{83967826-37B8-4DBF-9D54-025FF50B61B2}">
      <dgm:prSet phldrT="[Texto]"/>
      <dgm:spPr/>
      <dgm:t>
        <a:bodyPr/>
        <a:lstStyle/>
        <a:p>
          <a:r>
            <a:rPr lang="es-ES" b="1" dirty="0"/>
            <a:t>Tu navegador web te redirige a un sitio web falso:</a:t>
          </a:r>
          <a:r>
            <a:rPr lang="es-ES" dirty="0"/>
            <a:t> tus enlaces con páginas web legítimas son redirigidas a una página phishing.</a:t>
          </a:r>
        </a:p>
      </dgm:t>
    </dgm:pt>
    <dgm:pt modelId="{7E095FB4-9B8A-4005-8496-E2D968E179BD}" type="parTrans" cxnId="{1E72822D-9EA5-44F6-B038-0B755056A021}">
      <dgm:prSet/>
      <dgm:spPr/>
      <dgm:t>
        <a:bodyPr/>
        <a:lstStyle/>
        <a:p>
          <a:endParaRPr lang="es-ES"/>
        </a:p>
      </dgm:t>
    </dgm:pt>
    <dgm:pt modelId="{90482069-3D65-45CC-95CC-5649F7141C0B}" type="sibTrans" cxnId="{1E72822D-9EA5-44F6-B038-0B755056A021}">
      <dgm:prSet/>
      <dgm:spPr/>
      <dgm:t>
        <a:bodyPr/>
        <a:lstStyle/>
        <a:p>
          <a:endParaRPr lang="es-ES"/>
        </a:p>
      </dgm:t>
    </dgm:pt>
    <dgm:pt modelId="{FFC67B87-D7D2-4996-ADEA-86955522B68E}">
      <dgm:prSet/>
      <dgm:spPr/>
      <dgm:t>
        <a:bodyPr/>
        <a:lstStyle/>
        <a:p>
          <a:r>
            <a:rPr lang="es-ES" b="1" dirty="0"/>
            <a:t>El sitio web no usa una conexión encriptada:</a:t>
          </a:r>
          <a:r>
            <a:rPr lang="es-ES" dirty="0"/>
            <a:t> en lugar de usar HTTPS, el sitio falso usa HTTP.</a:t>
          </a:r>
        </a:p>
      </dgm:t>
    </dgm:pt>
    <dgm:pt modelId="{B13894A2-E6B6-41DE-B56D-D708FC2D91B1}" type="parTrans" cxnId="{E37098FF-AAF4-4E55-931A-AAAB8D72745F}">
      <dgm:prSet/>
      <dgm:spPr/>
      <dgm:t>
        <a:bodyPr/>
        <a:lstStyle/>
        <a:p>
          <a:endParaRPr lang="es-ES"/>
        </a:p>
      </dgm:t>
    </dgm:pt>
    <dgm:pt modelId="{608B1850-5488-41D6-8700-B3BA6C342BEA}" type="sibTrans" cxnId="{E37098FF-AAF4-4E55-931A-AAAB8D72745F}">
      <dgm:prSet/>
      <dgm:spPr/>
      <dgm:t>
        <a:bodyPr/>
        <a:lstStyle/>
        <a:p>
          <a:endParaRPr lang="es-ES"/>
        </a:p>
      </dgm:t>
    </dgm:pt>
    <dgm:pt modelId="{837FBBF0-E026-4399-9B4E-212226017492}">
      <dgm:prSet/>
      <dgm:spPr/>
      <dgm:t>
        <a:bodyPr/>
        <a:lstStyle/>
        <a:p>
          <a:r>
            <a:rPr lang="es-ES" b="1" dirty="0"/>
            <a:t>El sitio web contiene elementos sospechosos:</a:t>
          </a:r>
          <a:r>
            <a:rPr lang="es-ES" dirty="0"/>
            <a:t> El sitio web que regularmente visitas de súbito luce distinto, puedes notar errores ortográficos, contenido inusual, colores y fuentes distintas a las usuales, etc. </a:t>
          </a:r>
        </a:p>
      </dgm:t>
    </dgm:pt>
    <dgm:pt modelId="{A89D8F21-FBCE-4DD0-A825-5027BA907432}" type="parTrans" cxnId="{8829D314-868B-45CA-865D-C3E5497B28F7}">
      <dgm:prSet/>
      <dgm:spPr/>
      <dgm:t>
        <a:bodyPr/>
        <a:lstStyle/>
        <a:p>
          <a:endParaRPr lang="es-ES"/>
        </a:p>
      </dgm:t>
    </dgm:pt>
    <dgm:pt modelId="{A0D78AA7-A986-4ACE-96EE-35BF056D0E2A}" type="sibTrans" cxnId="{8829D314-868B-45CA-865D-C3E5497B28F7}">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2"/>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7"/>
      <dgm:spPr/>
    </dgm:pt>
    <dgm:pt modelId="{03758CAE-2BA2-4782-87FD-AE4C630CA6DB}" type="pres">
      <dgm:prSet presAssocID="{EB5C6C52-6071-4116-A0C9-5E1D3279E64C}" presName="vert1" presStyleCnt="0"/>
      <dgm:spPr/>
    </dgm:pt>
    <dgm:pt modelId="{0F88AEA9-5B7B-4BE1-9FE7-1ABFA378B10D}" type="pres">
      <dgm:prSet presAssocID="{74DCD990-B840-4B90-900B-C4726B1B9E25}" presName="vertSpace2a" presStyleCnt="0"/>
      <dgm:spPr/>
    </dgm:pt>
    <dgm:pt modelId="{A4749762-90A8-41C4-892B-366260C5D67D}" type="pres">
      <dgm:prSet presAssocID="{74DCD990-B840-4B90-900B-C4726B1B9E25}" presName="horz2" presStyleCnt="0"/>
      <dgm:spPr/>
    </dgm:pt>
    <dgm:pt modelId="{273666D7-EF74-4A6C-BB8A-F35EC8BA7AB2}" type="pres">
      <dgm:prSet presAssocID="{74DCD990-B840-4B90-900B-C4726B1B9E25}" presName="horzSpace2" presStyleCnt="0"/>
      <dgm:spPr/>
    </dgm:pt>
    <dgm:pt modelId="{A212C32D-18A5-40B8-A3FD-ACCB42C29518}" type="pres">
      <dgm:prSet presAssocID="{74DCD990-B840-4B90-900B-C4726B1B9E25}" presName="tx2" presStyleLbl="revTx" presStyleIdx="1" presStyleCnt="7"/>
      <dgm:spPr/>
    </dgm:pt>
    <dgm:pt modelId="{2B1F7701-0B96-4F06-AAA4-659862770C0F}" type="pres">
      <dgm:prSet presAssocID="{74DCD990-B840-4B90-900B-C4726B1B9E25}" presName="vert2" presStyleCnt="0"/>
      <dgm:spPr/>
    </dgm:pt>
    <dgm:pt modelId="{4923E9AA-1C51-4AEA-887A-E756A62139EA}" type="pres">
      <dgm:prSet presAssocID="{74DCD990-B840-4B90-900B-C4726B1B9E25}" presName="thinLine2b" presStyleLbl="callout" presStyleIdx="0" presStyleCnt="5"/>
      <dgm:spPr/>
    </dgm:pt>
    <dgm:pt modelId="{F819381D-7F13-479A-87EC-666742BA96CE}" type="pres">
      <dgm:prSet presAssocID="{74DCD990-B840-4B90-900B-C4726B1B9E25}" presName="vertSpace2b" presStyleCnt="0"/>
      <dgm:spPr/>
    </dgm:pt>
    <dgm:pt modelId="{4732360A-500E-48EE-9247-3AD43A3A7F77}" type="pres">
      <dgm:prSet presAssocID="{492C63EA-5DA1-45AA-8F4F-6E8F2F81CA1F}" presName="horz2" presStyleCnt="0"/>
      <dgm:spPr/>
    </dgm:pt>
    <dgm:pt modelId="{80533082-4FC5-42CB-A8DD-CB5A50C55BDD}" type="pres">
      <dgm:prSet presAssocID="{492C63EA-5DA1-45AA-8F4F-6E8F2F81CA1F}" presName="horzSpace2" presStyleCnt="0"/>
      <dgm:spPr/>
    </dgm:pt>
    <dgm:pt modelId="{CC580187-4CA6-40C4-A935-9C79AB43D6DB}" type="pres">
      <dgm:prSet presAssocID="{492C63EA-5DA1-45AA-8F4F-6E8F2F81CA1F}" presName="tx2" presStyleLbl="revTx" presStyleIdx="2" presStyleCnt="7"/>
      <dgm:spPr/>
    </dgm:pt>
    <dgm:pt modelId="{7892516F-0AE3-4FA1-87F8-128986FAFB0E}" type="pres">
      <dgm:prSet presAssocID="{492C63EA-5DA1-45AA-8F4F-6E8F2F81CA1F}" presName="vert2" presStyleCnt="0"/>
      <dgm:spPr/>
    </dgm:pt>
    <dgm:pt modelId="{EFEB342F-DD7A-418E-ACB4-D296EB34F323}" type="pres">
      <dgm:prSet presAssocID="{492C63EA-5DA1-45AA-8F4F-6E8F2F81CA1F}" presName="thinLine2b" presStyleLbl="callout" presStyleIdx="1" presStyleCnt="5"/>
      <dgm:spPr/>
    </dgm:pt>
    <dgm:pt modelId="{2AA2F58B-2CB6-4755-8C71-85478EE354F8}" type="pres">
      <dgm:prSet presAssocID="{492C63EA-5DA1-45AA-8F4F-6E8F2F81CA1F}" presName="vertSpace2b" presStyleCnt="0"/>
      <dgm:spPr/>
    </dgm:pt>
    <dgm:pt modelId="{DDA15A03-F692-4186-91B5-B7E9B87F839B}" type="pres">
      <dgm:prSet presAssocID="{8B0BFFAC-FB49-4A27-BB59-430528D1D112}" presName="thickLine" presStyleLbl="alignNode1" presStyleIdx="1" presStyleCnt="2"/>
      <dgm:spPr/>
    </dgm:pt>
    <dgm:pt modelId="{0F96E6D7-66B6-4DAD-878E-888BCF879E6E}" type="pres">
      <dgm:prSet presAssocID="{8B0BFFAC-FB49-4A27-BB59-430528D1D112}" presName="horz1" presStyleCnt="0"/>
      <dgm:spPr/>
    </dgm:pt>
    <dgm:pt modelId="{2F158192-5134-47E4-A49A-80518F702FF8}" type="pres">
      <dgm:prSet presAssocID="{8B0BFFAC-FB49-4A27-BB59-430528D1D112}" presName="tx1" presStyleLbl="revTx" presStyleIdx="3" presStyleCnt="7"/>
      <dgm:spPr/>
    </dgm:pt>
    <dgm:pt modelId="{88BFE0D4-55C2-4FF9-AAD3-EEB63931081B}" type="pres">
      <dgm:prSet presAssocID="{8B0BFFAC-FB49-4A27-BB59-430528D1D112}" presName="vert1" presStyleCnt="0"/>
      <dgm:spPr/>
    </dgm:pt>
    <dgm:pt modelId="{FEDE856D-7EDE-4E21-8CEC-F04B71A1AFF3}" type="pres">
      <dgm:prSet presAssocID="{83967826-37B8-4DBF-9D54-025FF50B61B2}" presName="vertSpace2a" presStyleCnt="0"/>
      <dgm:spPr/>
    </dgm:pt>
    <dgm:pt modelId="{E58F984B-54E6-4A4F-B64C-12A6756852E3}" type="pres">
      <dgm:prSet presAssocID="{83967826-37B8-4DBF-9D54-025FF50B61B2}" presName="horz2" presStyleCnt="0"/>
      <dgm:spPr/>
    </dgm:pt>
    <dgm:pt modelId="{5C636208-2E5C-42D4-BFAF-240F05FC0254}" type="pres">
      <dgm:prSet presAssocID="{83967826-37B8-4DBF-9D54-025FF50B61B2}" presName="horzSpace2" presStyleCnt="0"/>
      <dgm:spPr/>
    </dgm:pt>
    <dgm:pt modelId="{64A1B345-368B-45EB-9227-676D7B137FBB}" type="pres">
      <dgm:prSet presAssocID="{83967826-37B8-4DBF-9D54-025FF50B61B2}" presName="tx2" presStyleLbl="revTx" presStyleIdx="4" presStyleCnt="7"/>
      <dgm:spPr/>
    </dgm:pt>
    <dgm:pt modelId="{6B06CE69-274C-452A-9B86-F1E9AD050F3F}" type="pres">
      <dgm:prSet presAssocID="{83967826-37B8-4DBF-9D54-025FF50B61B2}" presName="vert2" presStyleCnt="0"/>
      <dgm:spPr/>
    </dgm:pt>
    <dgm:pt modelId="{64BBC856-A0A3-42E6-9F59-5F37C4B04538}" type="pres">
      <dgm:prSet presAssocID="{83967826-37B8-4DBF-9D54-025FF50B61B2}" presName="thinLine2b" presStyleLbl="callout" presStyleIdx="2" presStyleCnt="5"/>
      <dgm:spPr/>
    </dgm:pt>
    <dgm:pt modelId="{E8AF7EAE-805B-46C5-B287-FDC35123EA80}" type="pres">
      <dgm:prSet presAssocID="{83967826-37B8-4DBF-9D54-025FF50B61B2}" presName="vertSpace2b" presStyleCnt="0"/>
      <dgm:spPr/>
    </dgm:pt>
    <dgm:pt modelId="{43FAC4FA-995C-4CBD-8DD9-D57D3DC25AA2}" type="pres">
      <dgm:prSet presAssocID="{FFC67B87-D7D2-4996-ADEA-86955522B68E}" presName="horz2" presStyleCnt="0"/>
      <dgm:spPr/>
    </dgm:pt>
    <dgm:pt modelId="{B09E9E96-58F6-41DD-B047-4D5FD21C9C5D}" type="pres">
      <dgm:prSet presAssocID="{FFC67B87-D7D2-4996-ADEA-86955522B68E}" presName="horzSpace2" presStyleCnt="0"/>
      <dgm:spPr/>
    </dgm:pt>
    <dgm:pt modelId="{6E77E646-2903-4284-A2FA-EA19ED9037BC}" type="pres">
      <dgm:prSet presAssocID="{FFC67B87-D7D2-4996-ADEA-86955522B68E}" presName="tx2" presStyleLbl="revTx" presStyleIdx="5" presStyleCnt="7"/>
      <dgm:spPr/>
    </dgm:pt>
    <dgm:pt modelId="{74A2B2C3-D53A-4A01-B694-1B30081024D5}" type="pres">
      <dgm:prSet presAssocID="{FFC67B87-D7D2-4996-ADEA-86955522B68E}" presName="vert2" presStyleCnt="0"/>
      <dgm:spPr/>
    </dgm:pt>
    <dgm:pt modelId="{A5AAC2B5-5C2A-4F1B-AD48-9A7392CB8F68}" type="pres">
      <dgm:prSet presAssocID="{FFC67B87-D7D2-4996-ADEA-86955522B68E}" presName="thinLine2b" presStyleLbl="callout" presStyleIdx="3" presStyleCnt="5"/>
      <dgm:spPr/>
    </dgm:pt>
    <dgm:pt modelId="{5E0B2BE8-76B9-48D7-9C0E-67AECFDAC5F5}" type="pres">
      <dgm:prSet presAssocID="{FFC67B87-D7D2-4996-ADEA-86955522B68E}" presName="vertSpace2b" presStyleCnt="0"/>
      <dgm:spPr/>
    </dgm:pt>
    <dgm:pt modelId="{2EC553DD-9EB5-415F-8CD0-487F24C88890}" type="pres">
      <dgm:prSet presAssocID="{837FBBF0-E026-4399-9B4E-212226017492}" presName="horz2" presStyleCnt="0"/>
      <dgm:spPr/>
    </dgm:pt>
    <dgm:pt modelId="{95A25A04-7B37-4AAE-A22E-5A0CF294F940}" type="pres">
      <dgm:prSet presAssocID="{837FBBF0-E026-4399-9B4E-212226017492}" presName="horzSpace2" presStyleCnt="0"/>
      <dgm:spPr/>
    </dgm:pt>
    <dgm:pt modelId="{E47B2154-B3D4-46DB-AE01-42EC7FBE569F}" type="pres">
      <dgm:prSet presAssocID="{837FBBF0-E026-4399-9B4E-212226017492}" presName="tx2" presStyleLbl="revTx" presStyleIdx="6" presStyleCnt="7"/>
      <dgm:spPr/>
    </dgm:pt>
    <dgm:pt modelId="{BEBE1507-B6B9-4F0A-8BAD-996F690817C5}" type="pres">
      <dgm:prSet presAssocID="{837FBBF0-E026-4399-9B4E-212226017492}" presName="vert2" presStyleCnt="0"/>
      <dgm:spPr/>
    </dgm:pt>
    <dgm:pt modelId="{A2B80E05-49AC-4DFB-99A9-B95390446017}" type="pres">
      <dgm:prSet presAssocID="{837FBBF0-E026-4399-9B4E-212226017492}" presName="thinLine2b" presStyleLbl="callout" presStyleIdx="4" presStyleCnt="5"/>
      <dgm:spPr/>
    </dgm:pt>
    <dgm:pt modelId="{AD223C17-B88B-46B5-BAA8-DB17E25842CA}" type="pres">
      <dgm:prSet presAssocID="{837FBBF0-E026-4399-9B4E-212226017492}" presName="vertSpace2b" presStyleCnt="0"/>
      <dgm:spPr/>
    </dgm:pt>
  </dgm:ptLst>
  <dgm:cxnLst>
    <dgm:cxn modelId="{8829D314-868B-45CA-865D-C3E5497B28F7}" srcId="{8B0BFFAC-FB49-4A27-BB59-430528D1D112}" destId="{837FBBF0-E026-4399-9B4E-212226017492}" srcOrd="2" destOrd="0" parTransId="{A89D8F21-FBCE-4DD0-A825-5027BA907432}" sibTransId="{A0D78AA7-A986-4ACE-96EE-35BF056D0E2A}"/>
    <dgm:cxn modelId="{EB15571E-25F7-42D2-A7B4-2F9109A0C7EC}" type="presOf" srcId="{8B0BFFAC-FB49-4A27-BB59-430528D1D112}" destId="{2F158192-5134-47E4-A49A-80518F702FF8}" srcOrd="0" destOrd="0" presId="urn:microsoft.com/office/officeart/2008/layout/LinedList"/>
    <dgm:cxn modelId="{1E72822D-9EA5-44F6-B038-0B755056A021}" srcId="{8B0BFFAC-FB49-4A27-BB59-430528D1D112}" destId="{83967826-37B8-4DBF-9D54-025FF50B61B2}" srcOrd="0" destOrd="0" parTransId="{7E095FB4-9B8A-4005-8496-E2D968E179BD}" sibTransId="{90482069-3D65-45CC-95CC-5649F7141C0B}"/>
    <dgm:cxn modelId="{171B5248-FDA3-47EF-8E99-2D6C37FDEF99}" type="presOf" srcId="{74DCD990-B840-4B90-900B-C4726B1B9E25}" destId="{A212C32D-18A5-40B8-A3FD-ACCB42C29518}" srcOrd="0" destOrd="0" presId="urn:microsoft.com/office/officeart/2008/layout/LinedList"/>
    <dgm:cxn modelId="{D4EF576F-F3A5-48D2-A6F7-35D1074091EA}" srcId="{EB5C6C52-6071-4116-A0C9-5E1D3279E64C}" destId="{74DCD990-B840-4B90-900B-C4726B1B9E25}" srcOrd="0" destOrd="0" parTransId="{5064D179-3CAF-41A0-8759-E76F5B00ADAC}" sibTransId="{45B1D0F6-0F09-4623-A82B-2C6F5197BCB8}"/>
    <dgm:cxn modelId="{5D4F6050-81E8-4330-9E2C-DEDA20B7ACE5}" srcId="{350AF004-06F0-44BE-943A-37796EFACC29}" destId="{EB5C6C52-6071-4116-A0C9-5E1D3279E64C}" srcOrd="0" destOrd="0" parTransId="{1336EC2F-1474-4FFD-A111-95439E55A3C5}" sibTransId="{C18A1893-7954-4E4A-AB23-FDF366C0C212}"/>
    <dgm:cxn modelId="{3A739D74-4D99-481E-8B78-AC5DB66CAC9A}" type="presOf" srcId="{83967826-37B8-4DBF-9D54-025FF50B61B2}" destId="{64A1B345-368B-45EB-9227-676D7B137FBB}" srcOrd="0" destOrd="0" presId="urn:microsoft.com/office/officeart/2008/layout/LinedList"/>
    <dgm:cxn modelId="{3B5CF375-EBA9-468B-927C-681C2ED49FF4}" type="presOf" srcId="{492C63EA-5DA1-45AA-8F4F-6E8F2F81CA1F}" destId="{CC580187-4CA6-40C4-A935-9C79AB43D6DB}" srcOrd="0" destOrd="0" presId="urn:microsoft.com/office/officeart/2008/layout/LinedList"/>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2D3AB195-1AAC-4B6C-91FD-5680B5937143}" type="presOf" srcId="{837FBBF0-E026-4399-9B4E-212226017492}" destId="{E47B2154-B3D4-46DB-AE01-42EC7FBE569F}" srcOrd="0" destOrd="0" presId="urn:microsoft.com/office/officeart/2008/layout/LinedList"/>
    <dgm:cxn modelId="{9ABEB099-73F8-42E4-8D1E-768BDF12580C}" srcId="{EB5C6C52-6071-4116-A0C9-5E1D3279E64C}" destId="{492C63EA-5DA1-45AA-8F4F-6E8F2F81CA1F}" srcOrd="1" destOrd="0" parTransId="{95AD26C5-D3C3-4B65-B72A-FF10557FC78E}" sibTransId="{C82C4203-C03F-4BAC-B76B-902B32B0A24B}"/>
    <dgm:cxn modelId="{289D0AB3-F709-47FC-830C-9FA10EDFE24F}" srcId="{350AF004-06F0-44BE-943A-37796EFACC29}" destId="{8B0BFFAC-FB49-4A27-BB59-430528D1D112}" srcOrd="1" destOrd="0" parTransId="{6FDE73D1-CB13-4DC9-AE65-CFADE5929B1C}" sibTransId="{2F1BF86B-4CF9-464A-8807-5A68161990A2}"/>
    <dgm:cxn modelId="{EF0A8EF6-76D7-46AF-A2E9-F98DA67DCA0A}" type="presOf" srcId="{FFC67B87-D7D2-4996-ADEA-86955522B68E}" destId="{6E77E646-2903-4284-A2FA-EA19ED9037BC}" srcOrd="0" destOrd="0" presId="urn:microsoft.com/office/officeart/2008/layout/LinedList"/>
    <dgm:cxn modelId="{E37098FF-AAF4-4E55-931A-AAAB8D72745F}" srcId="{8B0BFFAC-FB49-4A27-BB59-430528D1D112}" destId="{FFC67B87-D7D2-4996-ADEA-86955522B68E}" srcOrd="1" destOrd="0" parTransId="{B13894A2-E6B6-41DE-B56D-D708FC2D91B1}" sibTransId="{608B1850-5488-41D6-8700-B3BA6C342BEA}"/>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DC151AB-5D93-4EF6-A750-5AF0CC6321AB}" type="presParOf" srcId="{03758CAE-2BA2-4782-87FD-AE4C630CA6DB}" destId="{0F88AEA9-5B7B-4BE1-9FE7-1ABFA378B10D}" srcOrd="0" destOrd="0" presId="urn:microsoft.com/office/officeart/2008/layout/LinedList"/>
    <dgm:cxn modelId="{4A7857B8-2AFA-4F01-9AB5-FCC40877B7D8}" type="presParOf" srcId="{03758CAE-2BA2-4782-87FD-AE4C630CA6DB}" destId="{A4749762-90A8-41C4-892B-366260C5D67D}" srcOrd="1" destOrd="0" presId="urn:microsoft.com/office/officeart/2008/layout/LinedList"/>
    <dgm:cxn modelId="{997188E9-FD6F-435B-B061-3B54D05DE25C}" type="presParOf" srcId="{A4749762-90A8-41C4-892B-366260C5D67D}" destId="{273666D7-EF74-4A6C-BB8A-F35EC8BA7AB2}" srcOrd="0" destOrd="0" presId="urn:microsoft.com/office/officeart/2008/layout/LinedList"/>
    <dgm:cxn modelId="{879FA529-D0C5-4B8E-8445-A78D456EF066}" type="presParOf" srcId="{A4749762-90A8-41C4-892B-366260C5D67D}" destId="{A212C32D-18A5-40B8-A3FD-ACCB42C29518}" srcOrd="1" destOrd="0" presId="urn:microsoft.com/office/officeart/2008/layout/LinedList"/>
    <dgm:cxn modelId="{4C803655-32B3-4870-AE76-C9D18801AFD0}" type="presParOf" srcId="{A4749762-90A8-41C4-892B-366260C5D67D}" destId="{2B1F7701-0B96-4F06-AAA4-659862770C0F}" srcOrd="2" destOrd="0" presId="urn:microsoft.com/office/officeart/2008/layout/LinedList"/>
    <dgm:cxn modelId="{6B770B88-A4E6-48D7-BFC5-3D6D48B50C15}" type="presParOf" srcId="{03758CAE-2BA2-4782-87FD-AE4C630CA6DB}" destId="{4923E9AA-1C51-4AEA-887A-E756A62139EA}" srcOrd="2" destOrd="0" presId="urn:microsoft.com/office/officeart/2008/layout/LinedList"/>
    <dgm:cxn modelId="{39B5DF6A-4E8B-409E-972F-BF7A926F6C0E}" type="presParOf" srcId="{03758CAE-2BA2-4782-87FD-AE4C630CA6DB}" destId="{F819381D-7F13-479A-87EC-666742BA96CE}" srcOrd="3" destOrd="0" presId="urn:microsoft.com/office/officeart/2008/layout/LinedList"/>
    <dgm:cxn modelId="{229ED576-3A02-49CA-9BFD-07A8A1DD79B3}" type="presParOf" srcId="{03758CAE-2BA2-4782-87FD-AE4C630CA6DB}" destId="{4732360A-500E-48EE-9247-3AD43A3A7F77}" srcOrd="4" destOrd="0" presId="urn:microsoft.com/office/officeart/2008/layout/LinedList"/>
    <dgm:cxn modelId="{22E7FB20-2FB9-44AC-8F6F-3A73BD4AE597}" type="presParOf" srcId="{4732360A-500E-48EE-9247-3AD43A3A7F77}" destId="{80533082-4FC5-42CB-A8DD-CB5A50C55BDD}" srcOrd="0" destOrd="0" presId="urn:microsoft.com/office/officeart/2008/layout/LinedList"/>
    <dgm:cxn modelId="{6D2F0E3D-B803-4CD9-A5A0-78E6B3844BB7}" type="presParOf" srcId="{4732360A-500E-48EE-9247-3AD43A3A7F77}" destId="{CC580187-4CA6-40C4-A935-9C79AB43D6DB}" srcOrd="1" destOrd="0" presId="urn:microsoft.com/office/officeart/2008/layout/LinedList"/>
    <dgm:cxn modelId="{17E2C23B-B4E1-4D7C-AC71-653277B94D9F}" type="presParOf" srcId="{4732360A-500E-48EE-9247-3AD43A3A7F77}" destId="{7892516F-0AE3-4FA1-87F8-128986FAFB0E}" srcOrd="2" destOrd="0" presId="urn:microsoft.com/office/officeart/2008/layout/LinedList"/>
    <dgm:cxn modelId="{667390D6-6812-4133-A181-C519321AA4C8}" type="presParOf" srcId="{03758CAE-2BA2-4782-87FD-AE4C630CA6DB}" destId="{EFEB342F-DD7A-418E-ACB4-D296EB34F323}" srcOrd="5" destOrd="0" presId="urn:microsoft.com/office/officeart/2008/layout/LinedList"/>
    <dgm:cxn modelId="{CE0E6DAA-107B-4DC3-A646-41C1C0EC4907}" type="presParOf" srcId="{03758CAE-2BA2-4782-87FD-AE4C630CA6DB}" destId="{2AA2F58B-2CB6-4755-8C71-85478EE354F8}" srcOrd="6" destOrd="0" presId="urn:microsoft.com/office/officeart/2008/layout/LinedList"/>
    <dgm:cxn modelId="{022AD0E1-4CA2-4E0B-B7D1-70D3971CF41B}" type="presParOf" srcId="{A44308CD-F7D7-4562-8208-4C9EA58D4F29}" destId="{DDA15A03-F692-4186-91B5-B7E9B87F839B}" srcOrd="2" destOrd="0" presId="urn:microsoft.com/office/officeart/2008/layout/LinedList"/>
    <dgm:cxn modelId="{C831D8C1-5D08-4909-B096-27325FAFC473}" type="presParOf" srcId="{A44308CD-F7D7-4562-8208-4C9EA58D4F29}" destId="{0F96E6D7-66B6-4DAD-878E-888BCF879E6E}" srcOrd="3" destOrd="0" presId="urn:microsoft.com/office/officeart/2008/layout/LinedList"/>
    <dgm:cxn modelId="{3D1A310A-2D2B-445F-8FA9-0421AA11A3EC}" type="presParOf" srcId="{0F96E6D7-66B6-4DAD-878E-888BCF879E6E}" destId="{2F158192-5134-47E4-A49A-80518F702FF8}" srcOrd="0" destOrd="0" presId="urn:microsoft.com/office/officeart/2008/layout/LinedList"/>
    <dgm:cxn modelId="{BF0A8670-9B2D-4AD7-AEAD-AFF3F4C321DD}" type="presParOf" srcId="{0F96E6D7-66B6-4DAD-878E-888BCF879E6E}" destId="{88BFE0D4-55C2-4FF9-AAD3-EEB63931081B}" srcOrd="1" destOrd="0" presId="urn:microsoft.com/office/officeart/2008/layout/LinedList"/>
    <dgm:cxn modelId="{5666334D-C434-425D-BB4E-2749CB70D0FB}" type="presParOf" srcId="{88BFE0D4-55C2-4FF9-AAD3-EEB63931081B}" destId="{FEDE856D-7EDE-4E21-8CEC-F04B71A1AFF3}" srcOrd="0" destOrd="0" presId="urn:microsoft.com/office/officeart/2008/layout/LinedList"/>
    <dgm:cxn modelId="{68014AEC-9DB3-492B-973B-E59A8488316F}" type="presParOf" srcId="{88BFE0D4-55C2-4FF9-AAD3-EEB63931081B}" destId="{E58F984B-54E6-4A4F-B64C-12A6756852E3}" srcOrd="1" destOrd="0" presId="urn:microsoft.com/office/officeart/2008/layout/LinedList"/>
    <dgm:cxn modelId="{D4D2DC4A-6C64-4116-B6BD-DDEC717E9E6B}" type="presParOf" srcId="{E58F984B-54E6-4A4F-B64C-12A6756852E3}" destId="{5C636208-2E5C-42D4-BFAF-240F05FC0254}" srcOrd="0" destOrd="0" presId="urn:microsoft.com/office/officeart/2008/layout/LinedList"/>
    <dgm:cxn modelId="{54E5DA24-0E04-463F-886D-419A918D9B6A}" type="presParOf" srcId="{E58F984B-54E6-4A4F-B64C-12A6756852E3}" destId="{64A1B345-368B-45EB-9227-676D7B137FBB}" srcOrd="1" destOrd="0" presId="urn:microsoft.com/office/officeart/2008/layout/LinedList"/>
    <dgm:cxn modelId="{40F49A04-D84B-46F9-B0BF-2457F625FC1D}" type="presParOf" srcId="{E58F984B-54E6-4A4F-B64C-12A6756852E3}" destId="{6B06CE69-274C-452A-9B86-F1E9AD050F3F}" srcOrd="2" destOrd="0" presId="urn:microsoft.com/office/officeart/2008/layout/LinedList"/>
    <dgm:cxn modelId="{E7416FCB-7AEA-46A2-882F-5EF5021356E8}" type="presParOf" srcId="{88BFE0D4-55C2-4FF9-AAD3-EEB63931081B}" destId="{64BBC856-A0A3-42E6-9F59-5F37C4B04538}" srcOrd="2" destOrd="0" presId="urn:microsoft.com/office/officeart/2008/layout/LinedList"/>
    <dgm:cxn modelId="{59859144-98E1-4DD1-8F62-E69BF1076BC6}" type="presParOf" srcId="{88BFE0D4-55C2-4FF9-AAD3-EEB63931081B}" destId="{E8AF7EAE-805B-46C5-B287-FDC35123EA80}" srcOrd="3" destOrd="0" presId="urn:microsoft.com/office/officeart/2008/layout/LinedList"/>
    <dgm:cxn modelId="{8E96F826-8537-4269-9A5C-89B216903C51}" type="presParOf" srcId="{88BFE0D4-55C2-4FF9-AAD3-EEB63931081B}" destId="{43FAC4FA-995C-4CBD-8DD9-D57D3DC25AA2}" srcOrd="4" destOrd="0" presId="urn:microsoft.com/office/officeart/2008/layout/LinedList"/>
    <dgm:cxn modelId="{7B573D91-F995-4477-84E4-F427F3A9249E}" type="presParOf" srcId="{43FAC4FA-995C-4CBD-8DD9-D57D3DC25AA2}" destId="{B09E9E96-58F6-41DD-B047-4D5FD21C9C5D}" srcOrd="0" destOrd="0" presId="urn:microsoft.com/office/officeart/2008/layout/LinedList"/>
    <dgm:cxn modelId="{4DF37521-400F-4E8D-88A1-BD0229DF070F}" type="presParOf" srcId="{43FAC4FA-995C-4CBD-8DD9-D57D3DC25AA2}" destId="{6E77E646-2903-4284-A2FA-EA19ED9037BC}" srcOrd="1" destOrd="0" presId="urn:microsoft.com/office/officeart/2008/layout/LinedList"/>
    <dgm:cxn modelId="{1230E3C6-4931-4821-BE5D-818FD2F1F559}" type="presParOf" srcId="{43FAC4FA-995C-4CBD-8DD9-D57D3DC25AA2}" destId="{74A2B2C3-D53A-4A01-B694-1B30081024D5}" srcOrd="2" destOrd="0" presId="urn:microsoft.com/office/officeart/2008/layout/LinedList"/>
    <dgm:cxn modelId="{6EF81433-917D-4744-A817-D2A9D922A71D}" type="presParOf" srcId="{88BFE0D4-55C2-4FF9-AAD3-EEB63931081B}" destId="{A5AAC2B5-5C2A-4F1B-AD48-9A7392CB8F68}" srcOrd="5" destOrd="0" presId="urn:microsoft.com/office/officeart/2008/layout/LinedList"/>
    <dgm:cxn modelId="{6FA15E49-3754-400D-85C8-D8AEA0946862}" type="presParOf" srcId="{88BFE0D4-55C2-4FF9-AAD3-EEB63931081B}" destId="{5E0B2BE8-76B9-48D7-9C0E-67AECFDAC5F5}" srcOrd="6" destOrd="0" presId="urn:microsoft.com/office/officeart/2008/layout/LinedList"/>
    <dgm:cxn modelId="{369EAE79-9E24-4004-9070-F569D38F2A54}" type="presParOf" srcId="{88BFE0D4-55C2-4FF9-AAD3-EEB63931081B}" destId="{2EC553DD-9EB5-415F-8CD0-487F24C88890}" srcOrd="7" destOrd="0" presId="urn:microsoft.com/office/officeart/2008/layout/LinedList"/>
    <dgm:cxn modelId="{C330CD33-418A-486F-A6EA-26B10F7376D7}" type="presParOf" srcId="{2EC553DD-9EB5-415F-8CD0-487F24C88890}" destId="{95A25A04-7B37-4AAE-A22E-5A0CF294F940}" srcOrd="0" destOrd="0" presId="urn:microsoft.com/office/officeart/2008/layout/LinedList"/>
    <dgm:cxn modelId="{F95FABE9-8F87-44DB-9C4E-71C7BAB890A9}" type="presParOf" srcId="{2EC553DD-9EB5-415F-8CD0-487F24C88890}" destId="{E47B2154-B3D4-46DB-AE01-42EC7FBE569F}" srcOrd="1" destOrd="0" presId="urn:microsoft.com/office/officeart/2008/layout/LinedList"/>
    <dgm:cxn modelId="{DE243916-7EB3-4ABA-9BEF-E4D0103A1DAC}" type="presParOf" srcId="{2EC553DD-9EB5-415F-8CD0-487F24C88890}" destId="{BEBE1507-B6B9-4F0A-8BAD-996F690817C5}" srcOrd="2" destOrd="0" presId="urn:microsoft.com/office/officeart/2008/layout/LinedList"/>
    <dgm:cxn modelId="{1726AB8E-7205-44BB-A77B-57729C53076E}" type="presParOf" srcId="{88BFE0D4-55C2-4FF9-AAD3-EEB63931081B}" destId="{A2B80E05-49AC-4DFB-99A9-B95390446017}" srcOrd="8" destOrd="0" presId="urn:microsoft.com/office/officeart/2008/layout/LinedList"/>
    <dgm:cxn modelId="{DBE233F9-E6B2-46E4-B749-B445E5D789E0}" type="presParOf" srcId="{88BFE0D4-55C2-4FF9-AAD3-EEB63931081B}" destId="{AD223C17-B88B-46B5-BAA8-DB17E25842CA}"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Características</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74DCD990-B840-4B90-900B-C4726B1B9E25}">
      <dgm:prSet phldrT="[Texto]"/>
      <dgm:spPr/>
      <dgm:t>
        <a:bodyPr/>
        <a:lstStyle/>
        <a:p>
          <a:r>
            <a:rPr lang="es-ES" b="0" i="0" dirty="0"/>
            <a:t>Se vale de llamadas telefónicas para engañar a sus víctimas para que compartan su información personal.</a:t>
          </a:r>
          <a:endParaRPr lang="es-ES" dirty="0"/>
        </a:p>
      </dgm:t>
    </dgm:pt>
    <dgm:pt modelId="{5064D179-3CAF-41A0-8759-E76F5B00ADAC}" type="parTrans" cxnId="{D4EF576F-F3A5-48D2-A6F7-35D1074091EA}">
      <dgm:prSet/>
      <dgm:spPr/>
      <dgm:t>
        <a:bodyPr/>
        <a:lstStyle/>
        <a:p>
          <a:endParaRPr lang="es-ES"/>
        </a:p>
      </dgm:t>
    </dgm:pt>
    <dgm:pt modelId="{45B1D0F6-0F09-4623-A82B-2C6F5197BCB8}" type="sibTrans" cxnId="{D4EF576F-F3A5-48D2-A6F7-35D1074091EA}">
      <dgm:prSet/>
      <dgm:spPr/>
      <dgm:t>
        <a:bodyPr/>
        <a:lstStyle/>
        <a:p>
          <a:endParaRPr lang="es-ES"/>
        </a:p>
      </dgm:t>
    </dgm:pt>
    <dgm:pt modelId="{8B0BFFAC-FB49-4A27-BB59-430528D1D112}">
      <dgm:prSet phldrT="[Texto]"/>
      <dgm:spPr/>
      <dgm:t>
        <a:bodyPr/>
        <a:lstStyle/>
        <a:p>
          <a:r>
            <a:rPr lang="en-US" dirty="0"/>
            <a:t>C</a:t>
          </a:r>
          <a:r>
            <a:rPr lang="es-ES" dirty="0" err="1"/>
            <a:t>ó</a:t>
          </a:r>
          <a:r>
            <a:rPr lang="en-US" dirty="0" err="1"/>
            <a:t>mo</a:t>
          </a:r>
          <a:r>
            <a:rPr lang="en-US" dirty="0"/>
            <a:t> </a:t>
          </a:r>
          <a:r>
            <a:rPr lang="en-US" dirty="0" err="1"/>
            <a:t>indetificarlos</a:t>
          </a:r>
          <a:endParaRPr lang="es-ES" dirty="0"/>
        </a:p>
      </dgm:t>
    </dgm:pt>
    <dgm:pt modelId="{6FDE73D1-CB13-4DC9-AE65-CFADE5929B1C}" type="parTrans" cxnId="{289D0AB3-F709-47FC-830C-9FA10EDFE24F}">
      <dgm:prSet/>
      <dgm:spPr/>
      <dgm:t>
        <a:bodyPr/>
        <a:lstStyle/>
        <a:p>
          <a:endParaRPr lang="es-ES"/>
        </a:p>
      </dgm:t>
    </dgm:pt>
    <dgm:pt modelId="{2F1BF86B-4CF9-464A-8807-5A68161990A2}" type="sibTrans" cxnId="{289D0AB3-F709-47FC-830C-9FA10EDFE24F}">
      <dgm:prSet/>
      <dgm:spPr/>
      <dgm:t>
        <a:bodyPr/>
        <a:lstStyle/>
        <a:p>
          <a:endParaRPr lang="es-ES"/>
        </a:p>
      </dgm:t>
    </dgm:pt>
    <dgm:pt modelId="{492C63EA-5DA1-45AA-8F4F-6E8F2F81CA1F}">
      <dgm:prSet phldrT="[Texto]"/>
      <dgm:spPr/>
      <dgm:t>
        <a:bodyPr/>
        <a:lstStyle/>
        <a:p>
          <a:r>
            <a:rPr lang="es-ES" dirty="0"/>
            <a:t>Suelen advertir a los usuarios que su cuenta se ha visto comprometida o anunciarle al usuario que ha ganado un tipo de recompensa o lotería.</a:t>
          </a:r>
        </a:p>
      </dgm:t>
    </dgm:pt>
    <dgm:pt modelId="{95AD26C5-D3C3-4B65-B72A-FF10557FC78E}" type="parTrans" cxnId="{9ABEB099-73F8-42E4-8D1E-768BDF12580C}">
      <dgm:prSet/>
      <dgm:spPr/>
      <dgm:t>
        <a:bodyPr/>
        <a:lstStyle/>
        <a:p>
          <a:endParaRPr lang="es-ES"/>
        </a:p>
      </dgm:t>
    </dgm:pt>
    <dgm:pt modelId="{C82C4203-C03F-4BAC-B76B-902B32B0A24B}" type="sibTrans" cxnId="{9ABEB099-73F8-42E4-8D1E-768BDF12580C}">
      <dgm:prSet/>
      <dgm:spPr/>
      <dgm:t>
        <a:bodyPr/>
        <a:lstStyle/>
        <a:p>
          <a:endParaRPr lang="es-ES"/>
        </a:p>
      </dgm:t>
    </dgm:pt>
    <dgm:pt modelId="{C6DB5DB3-2C2A-46D4-AAB5-20F2F42D77F8}">
      <dgm:prSet phldrT="[Texto]"/>
      <dgm:spPr/>
      <dgm:t>
        <a:bodyPr/>
        <a:lstStyle/>
        <a:p>
          <a:r>
            <a:rPr lang="es-ES" b="1" dirty="0"/>
            <a:t>La persona que llama afirma ser de una entidad legítima</a:t>
          </a:r>
          <a:r>
            <a:rPr lang="es-ES" dirty="0"/>
            <a:t>: se hace pasar por un representante de instituciones legítimas, tales como bancos, empresas o agencias gubernamentales.</a:t>
          </a:r>
        </a:p>
      </dgm:t>
    </dgm:pt>
    <dgm:pt modelId="{33776C93-56C5-4F2D-9FC6-CD4A101CDF09}" type="parTrans" cxnId="{A4CC5BF1-A222-4ADA-8F16-630401347AAB}">
      <dgm:prSet/>
      <dgm:spPr/>
      <dgm:t>
        <a:bodyPr/>
        <a:lstStyle/>
        <a:p>
          <a:endParaRPr lang="es-ES"/>
        </a:p>
      </dgm:t>
    </dgm:pt>
    <dgm:pt modelId="{3E0396D3-26A3-4F4E-9E70-811A0DE3C590}" type="sibTrans" cxnId="{A4CC5BF1-A222-4ADA-8F16-630401347AAB}">
      <dgm:prSet/>
      <dgm:spPr/>
      <dgm:t>
        <a:bodyPr/>
        <a:lstStyle/>
        <a:p>
          <a:endParaRPr lang="es-ES"/>
        </a:p>
      </dgm:t>
    </dgm:pt>
    <dgm:pt modelId="{07803336-4EDF-42B4-9B50-7DC7C6353521}">
      <dgm:prSet/>
      <dgm:spPr/>
      <dgm:t>
        <a:bodyPr/>
        <a:lstStyle/>
        <a:p>
          <a:r>
            <a:rPr lang="es-ES" b="1" dirty="0"/>
            <a:t>El atacante solicita información personal</a:t>
          </a:r>
          <a:r>
            <a:rPr lang="es-ES" dirty="0"/>
            <a:t>: este procede a pedirle a las víctimas que confirmen su identidad, solicitando datos tales como nombre completo, fecha de nacimiento, etc.</a:t>
          </a:r>
        </a:p>
      </dgm:t>
    </dgm:pt>
    <dgm:pt modelId="{180AC457-26E3-49D3-812A-77FD0C46EC87}" type="parTrans" cxnId="{21A5477D-3DCF-4193-AACE-5750A7DAFF1A}">
      <dgm:prSet/>
      <dgm:spPr/>
      <dgm:t>
        <a:bodyPr/>
        <a:lstStyle/>
        <a:p>
          <a:endParaRPr lang="es-ES"/>
        </a:p>
      </dgm:t>
    </dgm:pt>
    <dgm:pt modelId="{B40E1EBF-61F1-4CFE-814B-4EE6D240D920}" type="sibTrans" cxnId="{21A5477D-3DCF-4193-AACE-5750A7DAFF1A}">
      <dgm:prSet/>
      <dgm:spPr/>
      <dgm:t>
        <a:bodyPr/>
        <a:lstStyle/>
        <a:p>
          <a:endParaRPr lang="es-ES"/>
        </a:p>
      </dgm:t>
    </dgm:pt>
    <dgm:pt modelId="{ACFC6670-39AE-482D-AAD0-DF0D5BB6F670}">
      <dgm:prSet/>
      <dgm:spPr/>
      <dgm:t>
        <a:bodyPr/>
        <a:lstStyle/>
        <a:p>
          <a:r>
            <a:rPr lang="es-ES" b="1" dirty="0"/>
            <a:t>El número de teléfono de contacto tiene un código de área no identificado</a:t>
          </a:r>
          <a:r>
            <a:rPr lang="es-ES" dirty="0"/>
            <a:t>: el número de la persona que llama no es reconocible o tiene un código de otro país. </a:t>
          </a:r>
        </a:p>
      </dgm:t>
    </dgm:pt>
    <dgm:pt modelId="{2735780C-2151-4492-9730-7FB09B1822D0}" type="parTrans" cxnId="{48193F5F-CBD9-448E-ACC2-BB5F34A74DFC}">
      <dgm:prSet/>
      <dgm:spPr/>
      <dgm:t>
        <a:bodyPr/>
        <a:lstStyle/>
        <a:p>
          <a:endParaRPr lang="es-ES"/>
        </a:p>
      </dgm:t>
    </dgm:pt>
    <dgm:pt modelId="{1AC59A13-7F5D-485E-8142-87D50A477DEE}" type="sibTrans" cxnId="{48193F5F-CBD9-448E-ACC2-BB5F34A74DFC}">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2"/>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7"/>
      <dgm:spPr/>
    </dgm:pt>
    <dgm:pt modelId="{03758CAE-2BA2-4782-87FD-AE4C630CA6DB}" type="pres">
      <dgm:prSet presAssocID="{EB5C6C52-6071-4116-A0C9-5E1D3279E64C}" presName="vert1" presStyleCnt="0"/>
      <dgm:spPr/>
    </dgm:pt>
    <dgm:pt modelId="{0F88AEA9-5B7B-4BE1-9FE7-1ABFA378B10D}" type="pres">
      <dgm:prSet presAssocID="{74DCD990-B840-4B90-900B-C4726B1B9E25}" presName="vertSpace2a" presStyleCnt="0"/>
      <dgm:spPr/>
    </dgm:pt>
    <dgm:pt modelId="{A4749762-90A8-41C4-892B-366260C5D67D}" type="pres">
      <dgm:prSet presAssocID="{74DCD990-B840-4B90-900B-C4726B1B9E25}" presName="horz2" presStyleCnt="0"/>
      <dgm:spPr/>
    </dgm:pt>
    <dgm:pt modelId="{273666D7-EF74-4A6C-BB8A-F35EC8BA7AB2}" type="pres">
      <dgm:prSet presAssocID="{74DCD990-B840-4B90-900B-C4726B1B9E25}" presName="horzSpace2" presStyleCnt="0"/>
      <dgm:spPr/>
    </dgm:pt>
    <dgm:pt modelId="{A212C32D-18A5-40B8-A3FD-ACCB42C29518}" type="pres">
      <dgm:prSet presAssocID="{74DCD990-B840-4B90-900B-C4726B1B9E25}" presName="tx2" presStyleLbl="revTx" presStyleIdx="1" presStyleCnt="7"/>
      <dgm:spPr/>
    </dgm:pt>
    <dgm:pt modelId="{2B1F7701-0B96-4F06-AAA4-659862770C0F}" type="pres">
      <dgm:prSet presAssocID="{74DCD990-B840-4B90-900B-C4726B1B9E25}" presName="vert2" presStyleCnt="0"/>
      <dgm:spPr/>
    </dgm:pt>
    <dgm:pt modelId="{4923E9AA-1C51-4AEA-887A-E756A62139EA}" type="pres">
      <dgm:prSet presAssocID="{74DCD990-B840-4B90-900B-C4726B1B9E25}" presName="thinLine2b" presStyleLbl="callout" presStyleIdx="0" presStyleCnt="5"/>
      <dgm:spPr/>
    </dgm:pt>
    <dgm:pt modelId="{F819381D-7F13-479A-87EC-666742BA96CE}" type="pres">
      <dgm:prSet presAssocID="{74DCD990-B840-4B90-900B-C4726B1B9E25}" presName="vertSpace2b" presStyleCnt="0"/>
      <dgm:spPr/>
    </dgm:pt>
    <dgm:pt modelId="{4732360A-500E-48EE-9247-3AD43A3A7F77}" type="pres">
      <dgm:prSet presAssocID="{492C63EA-5DA1-45AA-8F4F-6E8F2F81CA1F}" presName="horz2" presStyleCnt="0"/>
      <dgm:spPr/>
    </dgm:pt>
    <dgm:pt modelId="{80533082-4FC5-42CB-A8DD-CB5A50C55BDD}" type="pres">
      <dgm:prSet presAssocID="{492C63EA-5DA1-45AA-8F4F-6E8F2F81CA1F}" presName="horzSpace2" presStyleCnt="0"/>
      <dgm:spPr/>
    </dgm:pt>
    <dgm:pt modelId="{CC580187-4CA6-40C4-A935-9C79AB43D6DB}" type="pres">
      <dgm:prSet presAssocID="{492C63EA-5DA1-45AA-8F4F-6E8F2F81CA1F}" presName="tx2" presStyleLbl="revTx" presStyleIdx="2" presStyleCnt="7"/>
      <dgm:spPr/>
    </dgm:pt>
    <dgm:pt modelId="{7892516F-0AE3-4FA1-87F8-128986FAFB0E}" type="pres">
      <dgm:prSet presAssocID="{492C63EA-5DA1-45AA-8F4F-6E8F2F81CA1F}" presName="vert2" presStyleCnt="0"/>
      <dgm:spPr/>
    </dgm:pt>
    <dgm:pt modelId="{EFEB342F-DD7A-418E-ACB4-D296EB34F323}" type="pres">
      <dgm:prSet presAssocID="{492C63EA-5DA1-45AA-8F4F-6E8F2F81CA1F}" presName="thinLine2b" presStyleLbl="callout" presStyleIdx="1" presStyleCnt="5"/>
      <dgm:spPr/>
    </dgm:pt>
    <dgm:pt modelId="{2AA2F58B-2CB6-4755-8C71-85478EE354F8}" type="pres">
      <dgm:prSet presAssocID="{492C63EA-5DA1-45AA-8F4F-6E8F2F81CA1F}" presName="vertSpace2b" presStyleCnt="0"/>
      <dgm:spPr/>
    </dgm:pt>
    <dgm:pt modelId="{DDA15A03-F692-4186-91B5-B7E9B87F839B}" type="pres">
      <dgm:prSet presAssocID="{8B0BFFAC-FB49-4A27-BB59-430528D1D112}" presName="thickLine" presStyleLbl="alignNode1" presStyleIdx="1" presStyleCnt="2"/>
      <dgm:spPr/>
    </dgm:pt>
    <dgm:pt modelId="{0F96E6D7-66B6-4DAD-878E-888BCF879E6E}" type="pres">
      <dgm:prSet presAssocID="{8B0BFFAC-FB49-4A27-BB59-430528D1D112}" presName="horz1" presStyleCnt="0"/>
      <dgm:spPr/>
    </dgm:pt>
    <dgm:pt modelId="{2F158192-5134-47E4-A49A-80518F702FF8}" type="pres">
      <dgm:prSet presAssocID="{8B0BFFAC-FB49-4A27-BB59-430528D1D112}" presName="tx1" presStyleLbl="revTx" presStyleIdx="3" presStyleCnt="7"/>
      <dgm:spPr/>
    </dgm:pt>
    <dgm:pt modelId="{88BFE0D4-55C2-4FF9-AAD3-EEB63931081B}" type="pres">
      <dgm:prSet presAssocID="{8B0BFFAC-FB49-4A27-BB59-430528D1D112}" presName="vert1" presStyleCnt="0"/>
      <dgm:spPr/>
    </dgm:pt>
    <dgm:pt modelId="{9F1C9260-866A-4B10-8C88-E705C43DA31D}" type="pres">
      <dgm:prSet presAssocID="{C6DB5DB3-2C2A-46D4-AAB5-20F2F42D77F8}" presName="vertSpace2a" presStyleCnt="0"/>
      <dgm:spPr/>
    </dgm:pt>
    <dgm:pt modelId="{FA2064DB-BE4C-4ABA-B064-9648988D70A9}" type="pres">
      <dgm:prSet presAssocID="{C6DB5DB3-2C2A-46D4-AAB5-20F2F42D77F8}" presName="horz2" presStyleCnt="0"/>
      <dgm:spPr/>
    </dgm:pt>
    <dgm:pt modelId="{A81F1D82-3048-459D-99C8-048F02E3845C}" type="pres">
      <dgm:prSet presAssocID="{C6DB5DB3-2C2A-46D4-AAB5-20F2F42D77F8}" presName="horzSpace2" presStyleCnt="0"/>
      <dgm:spPr/>
    </dgm:pt>
    <dgm:pt modelId="{0BDB0B28-853C-4BEE-AA8F-0056EA9B1E59}" type="pres">
      <dgm:prSet presAssocID="{C6DB5DB3-2C2A-46D4-AAB5-20F2F42D77F8}" presName="tx2" presStyleLbl="revTx" presStyleIdx="4" presStyleCnt="7"/>
      <dgm:spPr/>
    </dgm:pt>
    <dgm:pt modelId="{67927CE4-E32B-481E-ACAD-81436CAB5C62}" type="pres">
      <dgm:prSet presAssocID="{C6DB5DB3-2C2A-46D4-AAB5-20F2F42D77F8}" presName="vert2" presStyleCnt="0"/>
      <dgm:spPr/>
    </dgm:pt>
    <dgm:pt modelId="{3E5F277A-7201-495F-8EC2-AFDCCC7B0A26}" type="pres">
      <dgm:prSet presAssocID="{C6DB5DB3-2C2A-46D4-AAB5-20F2F42D77F8}" presName="thinLine2b" presStyleLbl="callout" presStyleIdx="2" presStyleCnt="5"/>
      <dgm:spPr/>
    </dgm:pt>
    <dgm:pt modelId="{6D2B726A-CE74-464A-85C2-9735B5C9C8A9}" type="pres">
      <dgm:prSet presAssocID="{C6DB5DB3-2C2A-46D4-AAB5-20F2F42D77F8}" presName="vertSpace2b" presStyleCnt="0"/>
      <dgm:spPr/>
    </dgm:pt>
    <dgm:pt modelId="{CD675C9A-ECE9-4C15-BB83-12B157EDBE72}" type="pres">
      <dgm:prSet presAssocID="{07803336-4EDF-42B4-9B50-7DC7C6353521}" presName="horz2" presStyleCnt="0"/>
      <dgm:spPr/>
    </dgm:pt>
    <dgm:pt modelId="{74D40064-0852-4B3C-98E0-AEC76CB10709}" type="pres">
      <dgm:prSet presAssocID="{07803336-4EDF-42B4-9B50-7DC7C6353521}" presName="horzSpace2" presStyleCnt="0"/>
      <dgm:spPr/>
    </dgm:pt>
    <dgm:pt modelId="{D2C36233-61A2-47E6-98A1-C8DD3D5EC159}" type="pres">
      <dgm:prSet presAssocID="{07803336-4EDF-42B4-9B50-7DC7C6353521}" presName="tx2" presStyleLbl="revTx" presStyleIdx="5" presStyleCnt="7"/>
      <dgm:spPr/>
    </dgm:pt>
    <dgm:pt modelId="{E103CFD5-DAC7-43C8-A2AD-E897615B7177}" type="pres">
      <dgm:prSet presAssocID="{07803336-4EDF-42B4-9B50-7DC7C6353521}" presName="vert2" presStyleCnt="0"/>
      <dgm:spPr/>
    </dgm:pt>
    <dgm:pt modelId="{1CB8A974-27C0-443E-A15A-DC996334240F}" type="pres">
      <dgm:prSet presAssocID="{07803336-4EDF-42B4-9B50-7DC7C6353521}" presName="thinLine2b" presStyleLbl="callout" presStyleIdx="3" presStyleCnt="5"/>
      <dgm:spPr/>
    </dgm:pt>
    <dgm:pt modelId="{D721B93C-D6C2-4212-8A94-54F09AACEC9C}" type="pres">
      <dgm:prSet presAssocID="{07803336-4EDF-42B4-9B50-7DC7C6353521}" presName="vertSpace2b" presStyleCnt="0"/>
      <dgm:spPr/>
    </dgm:pt>
    <dgm:pt modelId="{AFD63E9E-6470-411C-8295-2AB6D700401F}" type="pres">
      <dgm:prSet presAssocID="{ACFC6670-39AE-482D-AAD0-DF0D5BB6F670}" presName="horz2" presStyleCnt="0"/>
      <dgm:spPr/>
    </dgm:pt>
    <dgm:pt modelId="{E7B31F70-F553-48FB-854C-95FAF7B7D3F8}" type="pres">
      <dgm:prSet presAssocID="{ACFC6670-39AE-482D-AAD0-DF0D5BB6F670}" presName="horzSpace2" presStyleCnt="0"/>
      <dgm:spPr/>
    </dgm:pt>
    <dgm:pt modelId="{E3F2DCBB-A895-464A-9C75-E1497D914810}" type="pres">
      <dgm:prSet presAssocID="{ACFC6670-39AE-482D-AAD0-DF0D5BB6F670}" presName="tx2" presStyleLbl="revTx" presStyleIdx="6" presStyleCnt="7"/>
      <dgm:spPr/>
    </dgm:pt>
    <dgm:pt modelId="{4C80A528-CFC0-4ADB-8D0F-DC2F448BF151}" type="pres">
      <dgm:prSet presAssocID="{ACFC6670-39AE-482D-AAD0-DF0D5BB6F670}" presName="vert2" presStyleCnt="0"/>
      <dgm:spPr/>
    </dgm:pt>
    <dgm:pt modelId="{08CAEE36-55D9-4E2F-806A-7AB6BA811757}" type="pres">
      <dgm:prSet presAssocID="{ACFC6670-39AE-482D-AAD0-DF0D5BB6F670}" presName="thinLine2b" presStyleLbl="callout" presStyleIdx="4" presStyleCnt="5"/>
      <dgm:spPr/>
    </dgm:pt>
    <dgm:pt modelId="{01EC26E3-4636-46BF-AFE8-1BBEE568286B}" type="pres">
      <dgm:prSet presAssocID="{ACFC6670-39AE-482D-AAD0-DF0D5BB6F670}" presName="vertSpace2b" presStyleCnt="0"/>
      <dgm:spPr/>
    </dgm:pt>
  </dgm:ptLst>
  <dgm:cxnLst>
    <dgm:cxn modelId="{09EDA40F-4A4C-494E-B7D4-18E09C904618}" type="presOf" srcId="{07803336-4EDF-42B4-9B50-7DC7C6353521}" destId="{D2C36233-61A2-47E6-98A1-C8DD3D5EC159}" srcOrd="0" destOrd="0" presId="urn:microsoft.com/office/officeart/2008/layout/LinedList"/>
    <dgm:cxn modelId="{EB15571E-25F7-42D2-A7B4-2F9109A0C7EC}" type="presOf" srcId="{8B0BFFAC-FB49-4A27-BB59-430528D1D112}" destId="{2F158192-5134-47E4-A49A-80518F702FF8}" srcOrd="0" destOrd="0" presId="urn:microsoft.com/office/officeart/2008/layout/LinedList"/>
    <dgm:cxn modelId="{48193F5F-CBD9-448E-ACC2-BB5F34A74DFC}" srcId="{8B0BFFAC-FB49-4A27-BB59-430528D1D112}" destId="{ACFC6670-39AE-482D-AAD0-DF0D5BB6F670}" srcOrd="2" destOrd="0" parTransId="{2735780C-2151-4492-9730-7FB09B1822D0}" sibTransId="{1AC59A13-7F5D-485E-8142-87D50A477DEE}"/>
    <dgm:cxn modelId="{7B45CD63-8E56-4874-9B39-C0900E4797C1}" type="presOf" srcId="{ACFC6670-39AE-482D-AAD0-DF0D5BB6F670}" destId="{E3F2DCBB-A895-464A-9C75-E1497D914810}" srcOrd="0" destOrd="0" presId="urn:microsoft.com/office/officeart/2008/layout/LinedList"/>
    <dgm:cxn modelId="{171B5248-FDA3-47EF-8E99-2D6C37FDEF99}" type="presOf" srcId="{74DCD990-B840-4B90-900B-C4726B1B9E25}" destId="{A212C32D-18A5-40B8-A3FD-ACCB42C29518}" srcOrd="0" destOrd="0" presId="urn:microsoft.com/office/officeart/2008/layout/LinedList"/>
    <dgm:cxn modelId="{D4EF576F-F3A5-48D2-A6F7-35D1074091EA}" srcId="{EB5C6C52-6071-4116-A0C9-5E1D3279E64C}" destId="{74DCD990-B840-4B90-900B-C4726B1B9E25}" srcOrd="0" destOrd="0" parTransId="{5064D179-3CAF-41A0-8759-E76F5B00ADAC}" sibTransId="{45B1D0F6-0F09-4623-A82B-2C6F5197BCB8}"/>
    <dgm:cxn modelId="{5D4F6050-81E8-4330-9E2C-DEDA20B7ACE5}" srcId="{350AF004-06F0-44BE-943A-37796EFACC29}" destId="{EB5C6C52-6071-4116-A0C9-5E1D3279E64C}" srcOrd="0" destOrd="0" parTransId="{1336EC2F-1474-4FFD-A111-95439E55A3C5}" sibTransId="{C18A1893-7954-4E4A-AB23-FDF366C0C212}"/>
    <dgm:cxn modelId="{3B5CF375-EBA9-468B-927C-681C2ED49FF4}" type="presOf" srcId="{492C63EA-5DA1-45AA-8F4F-6E8F2F81CA1F}" destId="{CC580187-4CA6-40C4-A935-9C79AB43D6DB}" srcOrd="0" destOrd="0" presId="urn:microsoft.com/office/officeart/2008/layout/LinedList"/>
    <dgm:cxn modelId="{21A5477D-3DCF-4193-AACE-5750A7DAFF1A}" srcId="{8B0BFFAC-FB49-4A27-BB59-430528D1D112}" destId="{07803336-4EDF-42B4-9B50-7DC7C6353521}" srcOrd="1" destOrd="0" parTransId="{180AC457-26E3-49D3-812A-77FD0C46EC87}" sibTransId="{B40E1EBF-61F1-4CFE-814B-4EE6D240D920}"/>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9ABEB099-73F8-42E4-8D1E-768BDF12580C}" srcId="{EB5C6C52-6071-4116-A0C9-5E1D3279E64C}" destId="{492C63EA-5DA1-45AA-8F4F-6E8F2F81CA1F}" srcOrd="1" destOrd="0" parTransId="{95AD26C5-D3C3-4B65-B72A-FF10557FC78E}" sibTransId="{C82C4203-C03F-4BAC-B76B-902B32B0A24B}"/>
    <dgm:cxn modelId="{289D0AB3-F709-47FC-830C-9FA10EDFE24F}" srcId="{350AF004-06F0-44BE-943A-37796EFACC29}" destId="{8B0BFFAC-FB49-4A27-BB59-430528D1D112}" srcOrd="1" destOrd="0" parTransId="{6FDE73D1-CB13-4DC9-AE65-CFADE5929B1C}" sibTransId="{2F1BF86B-4CF9-464A-8807-5A68161990A2}"/>
    <dgm:cxn modelId="{CD06A9DE-56A4-47CF-8822-C5420FE695A5}" type="presOf" srcId="{C6DB5DB3-2C2A-46D4-AAB5-20F2F42D77F8}" destId="{0BDB0B28-853C-4BEE-AA8F-0056EA9B1E59}" srcOrd="0" destOrd="0" presId="urn:microsoft.com/office/officeart/2008/layout/LinedList"/>
    <dgm:cxn modelId="{A4CC5BF1-A222-4ADA-8F16-630401347AAB}" srcId="{8B0BFFAC-FB49-4A27-BB59-430528D1D112}" destId="{C6DB5DB3-2C2A-46D4-AAB5-20F2F42D77F8}" srcOrd="0" destOrd="0" parTransId="{33776C93-56C5-4F2D-9FC6-CD4A101CDF09}" sibTransId="{3E0396D3-26A3-4F4E-9E70-811A0DE3C590}"/>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DC151AB-5D93-4EF6-A750-5AF0CC6321AB}" type="presParOf" srcId="{03758CAE-2BA2-4782-87FD-AE4C630CA6DB}" destId="{0F88AEA9-5B7B-4BE1-9FE7-1ABFA378B10D}" srcOrd="0" destOrd="0" presId="urn:microsoft.com/office/officeart/2008/layout/LinedList"/>
    <dgm:cxn modelId="{4A7857B8-2AFA-4F01-9AB5-FCC40877B7D8}" type="presParOf" srcId="{03758CAE-2BA2-4782-87FD-AE4C630CA6DB}" destId="{A4749762-90A8-41C4-892B-366260C5D67D}" srcOrd="1" destOrd="0" presId="urn:microsoft.com/office/officeart/2008/layout/LinedList"/>
    <dgm:cxn modelId="{997188E9-FD6F-435B-B061-3B54D05DE25C}" type="presParOf" srcId="{A4749762-90A8-41C4-892B-366260C5D67D}" destId="{273666D7-EF74-4A6C-BB8A-F35EC8BA7AB2}" srcOrd="0" destOrd="0" presId="urn:microsoft.com/office/officeart/2008/layout/LinedList"/>
    <dgm:cxn modelId="{879FA529-D0C5-4B8E-8445-A78D456EF066}" type="presParOf" srcId="{A4749762-90A8-41C4-892B-366260C5D67D}" destId="{A212C32D-18A5-40B8-A3FD-ACCB42C29518}" srcOrd="1" destOrd="0" presId="urn:microsoft.com/office/officeart/2008/layout/LinedList"/>
    <dgm:cxn modelId="{4C803655-32B3-4870-AE76-C9D18801AFD0}" type="presParOf" srcId="{A4749762-90A8-41C4-892B-366260C5D67D}" destId="{2B1F7701-0B96-4F06-AAA4-659862770C0F}" srcOrd="2" destOrd="0" presId="urn:microsoft.com/office/officeart/2008/layout/LinedList"/>
    <dgm:cxn modelId="{6B770B88-A4E6-48D7-BFC5-3D6D48B50C15}" type="presParOf" srcId="{03758CAE-2BA2-4782-87FD-AE4C630CA6DB}" destId="{4923E9AA-1C51-4AEA-887A-E756A62139EA}" srcOrd="2" destOrd="0" presId="urn:microsoft.com/office/officeart/2008/layout/LinedList"/>
    <dgm:cxn modelId="{39B5DF6A-4E8B-409E-972F-BF7A926F6C0E}" type="presParOf" srcId="{03758CAE-2BA2-4782-87FD-AE4C630CA6DB}" destId="{F819381D-7F13-479A-87EC-666742BA96CE}" srcOrd="3" destOrd="0" presId="urn:microsoft.com/office/officeart/2008/layout/LinedList"/>
    <dgm:cxn modelId="{229ED576-3A02-49CA-9BFD-07A8A1DD79B3}" type="presParOf" srcId="{03758CAE-2BA2-4782-87FD-AE4C630CA6DB}" destId="{4732360A-500E-48EE-9247-3AD43A3A7F77}" srcOrd="4" destOrd="0" presId="urn:microsoft.com/office/officeart/2008/layout/LinedList"/>
    <dgm:cxn modelId="{22E7FB20-2FB9-44AC-8F6F-3A73BD4AE597}" type="presParOf" srcId="{4732360A-500E-48EE-9247-3AD43A3A7F77}" destId="{80533082-4FC5-42CB-A8DD-CB5A50C55BDD}" srcOrd="0" destOrd="0" presId="urn:microsoft.com/office/officeart/2008/layout/LinedList"/>
    <dgm:cxn modelId="{6D2F0E3D-B803-4CD9-A5A0-78E6B3844BB7}" type="presParOf" srcId="{4732360A-500E-48EE-9247-3AD43A3A7F77}" destId="{CC580187-4CA6-40C4-A935-9C79AB43D6DB}" srcOrd="1" destOrd="0" presId="urn:microsoft.com/office/officeart/2008/layout/LinedList"/>
    <dgm:cxn modelId="{17E2C23B-B4E1-4D7C-AC71-653277B94D9F}" type="presParOf" srcId="{4732360A-500E-48EE-9247-3AD43A3A7F77}" destId="{7892516F-0AE3-4FA1-87F8-128986FAFB0E}" srcOrd="2" destOrd="0" presId="urn:microsoft.com/office/officeart/2008/layout/LinedList"/>
    <dgm:cxn modelId="{667390D6-6812-4133-A181-C519321AA4C8}" type="presParOf" srcId="{03758CAE-2BA2-4782-87FD-AE4C630CA6DB}" destId="{EFEB342F-DD7A-418E-ACB4-D296EB34F323}" srcOrd="5" destOrd="0" presId="urn:microsoft.com/office/officeart/2008/layout/LinedList"/>
    <dgm:cxn modelId="{CE0E6DAA-107B-4DC3-A646-41C1C0EC4907}" type="presParOf" srcId="{03758CAE-2BA2-4782-87FD-AE4C630CA6DB}" destId="{2AA2F58B-2CB6-4755-8C71-85478EE354F8}" srcOrd="6" destOrd="0" presId="urn:microsoft.com/office/officeart/2008/layout/LinedList"/>
    <dgm:cxn modelId="{022AD0E1-4CA2-4E0B-B7D1-70D3971CF41B}" type="presParOf" srcId="{A44308CD-F7D7-4562-8208-4C9EA58D4F29}" destId="{DDA15A03-F692-4186-91B5-B7E9B87F839B}" srcOrd="2" destOrd="0" presId="urn:microsoft.com/office/officeart/2008/layout/LinedList"/>
    <dgm:cxn modelId="{C831D8C1-5D08-4909-B096-27325FAFC473}" type="presParOf" srcId="{A44308CD-F7D7-4562-8208-4C9EA58D4F29}" destId="{0F96E6D7-66B6-4DAD-878E-888BCF879E6E}" srcOrd="3" destOrd="0" presId="urn:microsoft.com/office/officeart/2008/layout/LinedList"/>
    <dgm:cxn modelId="{3D1A310A-2D2B-445F-8FA9-0421AA11A3EC}" type="presParOf" srcId="{0F96E6D7-66B6-4DAD-878E-888BCF879E6E}" destId="{2F158192-5134-47E4-A49A-80518F702FF8}" srcOrd="0" destOrd="0" presId="urn:microsoft.com/office/officeart/2008/layout/LinedList"/>
    <dgm:cxn modelId="{BF0A8670-9B2D-4AD7-AEAD-AFF3F4C321DD}" type="presParOf" srcId="{0F96E6D7-66B6-4DAD-878E-888BCF879E6E}" destId="{88BFE0D4-55C2-4FF9-AAD3-EEB63931081B}" srcOrd="1" destOrd="0" presId="urn:microsoft.com/office/officeart/2008/layout/LinedList"/>
    <dgm:cxn modelId="{1D23BB1D-B8CC-4312-A106-4C53B37CA2EA}" type="presParOf" srcId="{88BFE0D4-55C2-4FF9-AAD3-EEB63931081B}" destId="{9F1C9260-866A-4B10-8C88-E705C43DA31D}" srcOrd="0" destOrd="0" presId="urn:microsoft.com/office/officeart/2008/layout/LinedList"/>
    <dgm:cxn modelId="{15C6C889-C475-4E7E-89D8-67AB5043048C}" type="presParOf" srcId="{88BFE0D4-55C2-4FF9-AAD3-EEB63931081B}" destId="{FA2064DB-BE4C-4ABA-B064-9648988D70A9}" srcOrd="1" destOrd="0" presId="urn:microsoft.com/office/officeart/2008/layout/LinedList"/>
    <dgm:cxn modelId="{AC3A6B41-FFA6-4714-BB6E-D6600E07572A}" type="presParOf" srcId="{FA2064DB-BE4C-4ABA-B064-9648988D70A9}" destId="{A81F1D82-3048-459D-99C8-048F02E3845C}" srcOrd="0" destOrd="0" presId="urn:microsoft.com/office/officeart/2008/layout/LinedList"/>
    <dgm:cxn modelId="{450E90A7-8CD8-4AFF-9838-FE4717110B36}" type="presParOf" srcId="{FA2064DB-BE4C-4ABA-B064-9648988D70A9}" destId="{0BDB0B28-853C-4BEE-AA8F-0056EA9B1E59}" srcOrd="1" destOrd="0" presId="urn:microsoft.com/office/officeart/2008/layout/LinedList"/>
    <dgm:cxn modelId="{26137684-3368-4A36-8409-940FD454CAEC}" type="presParOf" srcId="{FA2064DB-BE4C-4ABA-B064-9648988D70A9}" destId="{67927CE4-E32B-481E-ACAD-81436CAB5C62}" srcOrd="2" destOrd="0" presId="urn:microsoft.com/office/officeart/2008/layout/LinedList"/>
    <dgm:cxn modelId="{484B886B-CD37-4420-978E-FE230A163566}" type="presParOf" srcId="{88BFE0D4-55C2-4FF9-AAD3-EEB63931081B}" destId="{3E5F277A-7201-495F-8EC2-AFDCCC7B0A26}" srcOrd="2" destOrd="0" presId="urn:microsoft.com/office/officeart/2008/layout/LinedList"/>
    <dgm:cxn modelId="{03FDDD1B-F6FD-4042-99D0-7ECC6B5F8A6E}" type="presParOf" srcId="{88BFE0D4-55C2-4FF9-AAD3-EEB63931081B}" destId="{6D2B726A-CE74-464A-85C2-9735B5C9C8A9}" srcOrd="3" destOrd="0" presId="urn:microsoft.com/office/officeart/2008/layout/LinedList"/>
    <dgm:cxn modelId="{D263434C-9D2C-4FB2-BEEA-5FB8E063A16C}" type="presParOf" srcId="{88BFE0D4-55C2-4FF9-AAD3-EEB63931081B}" destId="{CD675C9A-ECE9-4C15-BB83-12B157EDBE72}" srcOrd="4" destOrd="0" presId="urn:microsoft.com/office/officeart/2008/layout/LinedList"/>
    <dgm:cxn modelId="{FF51C5BF-A89B-4841-ADB7-A706499DCF00}" type="presParOf" srcId="{CD675C9A-ECE9-4C15-BB83-12B157EDBE72}" destId="{74D40064-0852-4B3C-98E0-AEC76CB10709}" srcOrd="0" destOrd="0" presId="urn:microsoft.com/office/officeart/2008/layout/LinedList"/>
    <dgm:cxn modelId="{E6AC0E35-92E9-46F0-961C-F7141705160B}" type="presParOf" srcId="{CD675C9A-ECE9-4C15-BB83-12B157EDBE72}" destId="{D2C36233-61A2-47E6-98A1-C8DD3D5EC159}" srcOrd="1" destOrd="0" presId="urn:microsoft.com/office/officeart/2008/layout/LinedList"/>
    <dgm:cxn modelId="{38C2B63F-1698-4118-8F27-540976A0FB54}" type="presParOf" srcId="{CD675C9A-ECE9-4C15-BB83-12B157EDBE72}" destId="{E103CFD5-DAC7-43C8-A2AD-E897615B7177}" srcOrd="2" destOrd="0" presId="urn:microsoft.com/office/officeart/2008/layout/LinedList"/>
    <dgm:cxn modelId="{4FA0BDF4-8EAA-48C4-B594-923EB029DD1D}" type="presParOf" srcId="{88BFE0D4-55C2-4FF9-AAD3-EEB63931081B}" destId="{1CB8A974-27C0-443E-A15A-DC996334240F}" srcOrd="5" destOrd="0" presId="urn:microsoft.com/office/officeart/2008/layout/LinedList"/>
    <dgm:cxn modelId="{9D577F32-C5E3-4AF7-99B5-C50A0D30E204}" type="presParOf" srcId="{88BFE0D4-55C2-4FF9-AAD3-EEB63931081B}" destId="{D721B93C-D6C2-4212-8A94-54F09AACEC9C}" srcOrd="6" destOrd="0" presId="urn:microsoft.com/office/officeart/2008/layout/LinedList"/>
    <dgm:cxn modelId="{F40D70A4-705A-4C3A-AC0E-ADD98895A1CD}" type="presParOf" srcId="{88BFE0D4-55C2-4FF9-AAD3-EEB63931081B}" destId="{AFD63E9E-6470-411C-8295-2AB6D700401F}" srcOrd="7" destOrd="0" presId="urn:microsoft.com/office/officeart/2008/layout/LinedList"/>
    <dgm:cxn modelId="{5A644368-64EA-44E6-A338-28DA91080383}" type="presParOf" srcId="{AFD63E9E-6470-411C-8295-2AB6D700401F}" destId="{E7B31F70-F553-48FB-854C-95FAF7B7D3F8}" srcOrd="0" destOrd="0" presId="urn:microsoft.com/office/officeart/2008/layout/LinedList"/>
    <dgm:cxn modelId="{02CAEB47-E6E3-4EB0-ABD7-78DDFE0D91D7}" type="presParOf" srcId="{AFD63E9E-6470-411C-8295-2AB6D700401F}" destId="{E3F2DCBB-A895-464A-9C75-E1497D914810}" srcOrd="1" destOrd="0" presId="urn:microsoft.com/office/officeart/2008/layout/LinedList"/>
    <dgm:cxn modelId="{6D338B19-8379-4D02-8D71-95651FAD8488}" type="presParOf" srcId="{AFD63E9E-6470-411C-8295-2AB6D700401F}" destId="{4C80A528-CFC0-4ADB-8D0F-DC2F448BF151}" srcOrd="2" destOrd="0" presId="urn:microsoft.com/office/officeart/2008/layout/LinedList"/>
    <dgm:cxn modelId="{1A8C765D-48A6-4A97-91BC-D00C86698976}" type="presParOf" srcId="{88BFE0D4-55C2-4FF9-AAD3-EEB63931081B}" destId="{08CAEE36-55D9-4E2F-806A-7AB6BA811757}" srcOrd="8" destOrd="0" presId="urn:microsoft.com/office/officeart/2008/layout/LinedList"/>
    <dgm:cxn modelId="{3D92BE87-0D04-4608-A72F-F9AE6F1B0A15}" type="presParOf" srcId="{88BFE0D4-55C2-4FF9-AAD3-EEB63931081B}" destId="{01EC26E3-4636-46BF-AFE8-1BBEE568286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Características</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74DCD990-B840-4B90-900B-C4726B1B9E25}">
      <dgm:prSet phldrT="[Texto]"/>
      <dgm:spPr/>
      <dgm:t>
        <a:bodyPr/>
        <a:lstStyle/>
        <a:p>
          <a:r>
            <a:rPr lang="es-ES" b="0" i="0" dirty="0"/>
            <a:t>Estafa dirigida a los usuarios de las redes sociales.</a:t>
          </a:r>
          <a:endParaRPr lang="es-ES" dirty="0"/>
        </a:p>
      </dgm:t>
    </dgm:pt>
    <dgm:pt modelId="{5064D179-3CAF-41A0-8759-E76F5B00ADAC}" type="parTrans" cxnId="{D4EF576F-F3A5-48D2-A6F7-35D1074091EA}">
      <dgm:prSet/>
      <dgm:spPr/>
      <dgm:t>
        <a:bodyPr/>
        <a:lstStyle/>
        <a:p>
          <a:endParaRPr lang="es-ES"/>
        </a:p>
      </dgm:t>
    </dgm:pt>
    <dgm:pt modelId="{45B1D0F6-0F09-4623-A82B-2C6F5197BCB8}" type="sibTrans" cxnId="{D4EF576F-F3A5-48D2-A6F7-35D1074091EA}">
      <dgm:prSet/>
      <dgm:spPr/>
      <dgm:t>
        <a:bodyPr/>
        <a:lstStyle/>
        <a:p>
          <a:endParaRPr lang="es-ES"/>
        </a:p>
      </dgm:t>
    </dgm:pt>
    <dgm:pt modelId="{8B0BFFAC-FB49-4A27-BB59-430528D1D112}">
      <dgm:prSet phldrT="[Texto]"/>
      <dgm:spPr/>
      <dgm:t>
        <a:bodyPr/>
        <a:lstStyle/>
        <a:p>
          <a:r>
            <a:rPr lang="en-US" dirty="0"/>
            <a:t>C</a:t>
          </a:r>
          <a:r>
            <a:rPr lang="es-ES" dirty="0" err="1"/>
            <a:t>ó</a:t>
          </a:r>
          <a:r>
            <a:rPr lang="en-US" dirty="0" err="1"/>
            <a:t>mo</a:t>
          </a:r>
          <a:r>
            <a:rPr lang="en-US" dirty="0"/>
            <a:t> </a:t>
          </a:r>
          <a:r>
            <a:rPr lang="en-US" dirty="0" err="1"/>
            <a:t>indetificarlos</a:t>
          </a:r>
          <a:endParaRPr lang="es-ES" dirty="0"/>
        </a:p>
      </dgm:t>
    </dgm:pt>
    <dgm:pt modelId="{6FDE73D1-CB13-4DC9-AE65-CFADE5929B1C}" type="parTrans" cxnId="{289D0AB3-F709-47FC-830C-9FA10EDFE24F}">
      <dgm:prSet/>
      <dgm:spPr/>
      <dgm:t>
        <a:bodyPr/>
        <a:lstStyle/>
        <a:p>
          <a:endParaRPr lang="es-ES"/>
        </a:p>
      </dgm:t>
    </dgm:pt>
    <dgm:pt modelId="{2F1BF86B-4CF9-464A-8807-5A68161990A2}" type="sibTrans" cxnId="{289D0AB3-F709-47FC-830C-9FA10EDFE24F}">
      <dgm:prSet/>
      <dgm:spPr/>
      <dgm:t>
        <a:bodyPr/>
        <a:lstStyle/>
        <a:p>
          <a:endParaRPr lang="es-ES"/>
        </a:p>
      </dgm:t>
    </dgm:pt>
    <dgm:pt modelId="{492C63EA-5DA1-45AA-8F4F-6E8F2F81CA1F}">
      <dgm:prSet phldrT="[Texto]"/>
      <dgm:spPr/>
      <dgm:t>
        <a:bodyPr/>
        <a:lstStyle/>
        <a:p>
          <a:r>
            <a:rPr lang="es-ES" dirty="0"/>
            <a:t>Los atacantes se disfrazan como agentes de servicio al cliente de una plataforma de redes y así obtener credenciales de sus objetivos.</a:t>
          </a:r>
        </a:p>
      </dgm:t>
    </dgm:pt>
    <dgm:pt modelId="{95AD26C5-D3C3-4B65-B72A-FF10557FC78E}" type="parTrans" cxnId="{9ABEB099-73F8-42E4-8D1E-768BDF12580C}">
      <dgm:prSet/>
      <dgm:spPr/>
      <dgm:t>
        <a:bodyPr/>
        <a:lstStyle/>
        <a:p>
          <a:endParaRPr lang="es-ES"/>
        </a:p>
      </dgm:t>
    </dgm:pt>
    <dgm:pt modelId="{C82C4203-C03F-4BAC-B76B-902B32B0A24B}" type="sibTrans" cxnId="{9ABEB099-73F8-42E4-8D1E-768BDF12580C}">
      <dgm:prSet/>
      <dgm:spPr/>
      <dgm:t>
        <a:bodyPr/>
        <a:lstStyle/>
        <a:p>
          <a:endParaRPr lang="es-ES"/>
        </a:p>
      </dgm:t>
    </dgm:pt>
    <dgm:pt modelId="{BC67A58A-4337-49D4-9EE1-326401DAB58E}">
      <dgm:prSet phldrT="[Texto]"/>
      <dgm:spPr/>
      <dgm:t>
        <a:bodyPr/>
        <a:lstStyle/>
        <a:p>
          <a:r>
            <a:rPr lang="es-ES" b="1" dirty="0"/>
            <a:t>Comprueba si la cuenta está verificada</a:t>
          </a:r>
          <a:r>
            <a:rPr lang="es-ES" dirty="0"/>
            <a:t>: Una cuenta verificada en una plataforma de redes tales como Instagram, tienen un pequeño ícono que denota verificación de la cuenta.</a:t>
          </a:r>
        </a:p>
      </dgm:t>
    </dgm:pt>
    <dgm:pt modelId="{24C6B05C-4925-409C-A91F-935CBFDE0D1C}" type="parTrans" cxnId="{1523EDDA-CEF7-4FA1-B169-89D0690FC95F}">
      <dgm:prSet/>
      <dgm:spPr/>
      <dgm:t>
        <a:bodyPr/>
        <a:lstStyle/>
        <a:p>
          <a:endParaRPr lang="es-ES"/>
        </a:p>
      </dgm:t>
    </dgm:pt>
    <dgm:pt modelId="{C227052E-DDCB-49E6-AFF4-8DC2F815C529}" type="sibTrans" cxnId="{1523EDDA-CEF7-4FA1-B169-89D0690FC95F}">
      <dgm:prSet/>
      <dgm:spPr/>
      <dgm:t>
        <a:bodyPr/>
        <a:lstStyle/>
        <a:p>
          <a:endParaRPr lang="es-ES"/>
        </a:p>
      </dgm:t>
    </dgm:pt>
    <dgm:pt modelId="{B9926AE1-9423-4718-99A0-EB7F0E2D44BE}">
      <dgm:prSet/>
      <dgm:spPr/>
      <dgm:t>
        <a:bodyPr/>
        <a:lstStyle/>
        <a:p>
          <a:r>
            <a:rPr lang="es-ES" b="1" dirty="0"/>
            <a:t>Ten cuidado con enlaces abreviados</a:t>
          </a:r>
          <a:r>
            <a:rPr lang="es-ES" dirty="0"/>
            <a:t>: si la cuenta que le contacta envía mensajes con enlaces abreviados, es mejor verificar si el enlace es válido, de lo contrario, es mejor no abrirlo.</a:t>
          </a:r>
        </a:p>
      </dgm:t>
    </dgm:pt>
    <dgm:pt modelId="{7608CC1F-8EA2-4572-A04D-A66B99502DFA}" type="parTrans" cxnId="{7DCB4B98-E93C-49AD-8043-A9945CA4C188}">
      <dgm:prSet/>
      <dgm:spPr/>
      <dgm:t>
        <a:bodyPr/>
        <a:lstStyle/>
        <a:p>
          <a:endParaRPr lang="es-ES"/>
        </a:p>
      </dgm:t>
    </dgm:pt>
    <dgm:pt modelId="{F9169AC2-CB40-4836-A233-36BA0A9E5C4B}" type="sibTrans" cxnId="{7DCB4B98-E93C-49AD-8043-A9945CA4C188}">
      <dgm:prSet/>
      <dgm:spPr/>
      <dgm:t>
        <a:bodyPr/>
        <a:lstStyle/>
        <a:p>
          <a:endParaRPr lang="es-ES"/>
        </a:p>
      </dgm:t>
    </dgm:pt>
    <dgm:pt modelId="{9ABC11E0-BA3C-4B10-A4EE-BC4794027886}">
      <dgm:prSet/>
      <dgm:spPr/>
      <dgm:t>
        <a:bodyPr/>
        <a:lstStyle/>
        <a:p>
          <a:r>
            <a:rPr lang="es-ES" b="1" dirty="0"/>
            <a:t>Comunícate con el equipo de atención al cliente</a:t>
          </a:r>
          <a:r>
            <a:rPr lang="es-ES" dirty="0"/>
            <a:t>: si te consigues en una situación de este tipo es mejor notificarle al equipo de soporte legítimo de la plataforma para que estos investiguen. </a:t>
          </a:r>
        </a:p>
      </dgm:t>
    </dgm:pt>
    <dgm:pt modelId="{F266BEA5-D8AE-4D7C-B10C-D5A87F444A06}" type="parTrans" cxnId="{3AD28A29-1AC1-4BED-A367-11AD89805204}">
      <dgm:prSet/>
      <dgm:spPr/>
      <dgm:t>
        <a:bodyPr/>
        <a:lstStyle/>
        <a:p>
          <a:endParaRPr lang="es-ES"/>
        </a:p>
      </dgm:t>
    </dgm:pt>
    <dgm:pt modelId="{9F2E4AC4-B317-4E07-8064-0CF90F30A035}" type="sibTrans" cxnId="{3AD28A29-1AC1-4BED-A367-11AD89805204}">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2"/>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7"/>
      <dgm:spPr/>
    </dgm:pt>
    <dgm:pt modelId="{03758CAE-2BA2-4782-87FD-AE4C630CA6DB}" type="pres">
      <dgm:prSet presAssocID="{EB5C6C52-6071-4116-A0C9-5E1D3279E64C}" presName="vert1" presStyleCnt="0"/>
      <dgm:spPr/>
    </dgm:pt>
    <dgm:pt modelId="{0F88AEA9-5B7B-4BE1-9FE7-1ABFA378B10D}" type="pres">
      <dgm:prSet presAssocID="{74DCD990-B840-4B90-900B-C4726B1B9E25}" presName="vertSpace2a" presStyleCnt="0"/>
      <dgm:spPr/>
    </dgm:pt>
    <dgm:pt modelId="{A4749762-90A8-41C4-892B-366260C5D67D}" type="pres">
      <dgm:prSet presAssocID="{74DCD990-B840-4B90-900B-C4726B1B9E25}" presName="horz2" presStyleCnt="0"/>
      <dgm:spPr/>
    </dgm:pt>
    <dgm:pt modelId="{273666D7-EF74-4A6C-BB8A-F35EC8BA7AB2}" type="pres">
      <dgm:prSet presAssocID="{74DCD990-B840-4B90-900B-C4726B1B9E25}" presName="horzSpace2" presStyleCnt="0"/>
      <dgm:spPr/>
    </dgm:pt>
    <dgm:pt modelId="{A212C32D-18A5-40B8-A3FD-ACCB42C29518}" type="pres">
      <dgm:prSet presAssocID="{74DCD990-B840-4B90-900B-C4726B1B9E25}" presName="tx2" presStyleLbl="revTx" presStyleIdx="1" presStyleCnt="7"/>
      <dgm:spPr/>
    </dgm:pt>
    <dgm:pt modelId="{2B1F7701-0B96-4F06-AAA4-659862770C0F}" type="pres">
      <dgm:prSet presAssocID="{74DCD990-B840-4B90-900B-C4726B1B9E25}" presName="vert2" presStyleCnt="0"/>
      <dgm:spPr/>
    </dgm:pt>
    <dgm:pt modelId="{4923E9AA-1C51-4AEA-887A-E756A62139EA}" type="pres">
      <dgm:prSet presAssocID="{74DCD990-B840-4B90-900B-C4726B1B9E25}" presName="thinLine2b" presStyleLbl="callout" presStyleIdx="0" presStyleCnt="5"/>
      <dgm:spPr/>
    </dgm:pt>
    <dgm:pt modelId="{F819381D-7F13-479A-87EC-666742BA96CE}" type="pres">
      <dgm:prSet presAssocID="{74DCD990-B840-4B90-900B-C4726B1B9E25}" presName="vertSpace2b" presStyleCnt="0"/>
      <dgm:spPr/>
    </dgm:pt>
    <dgm:pt modelId="{4732360A-500E-48EE-9247-3AD43A3A7F77}" type="pres">
      <dgm:prSet presAssocID="{492C63EA-5DA1-45AA-8F4F-6E8F2F81CA1F}" presName="horz2" presStyleCnt="0"/>
      <dgm:spPr/>
    </dgm:pt>
    <dgm:pt modelId="{80533082-4FC5-42CB-A8DD-CB5A50C55BDD}" type="pres">
      <dgm:prSet presAssocID="{492C63EA-5DA1-45AA-8F4F-6E8F2F81CA1F}" presName="horzSpace2" presStyleCnt="0"/>
      <dgm:spPr/>
    </dgm:pt>
    <dgm:pt modelId="{CC580187-4CA6-40C4-A935-9C79AB43D6DB}" type="pres">
      <dgm:prSet presAssocID="{492C63EA-5DA1-45AA-8F4F-6E8F2F81CA1F}" presName="tx2" presStyleLbl="revTx" presStyleIdx="2" presStyleCnt="7"/>
      <dgm:spPr/>
    </dgm:pt>
    <dgm:pt modelId="{7892516F-0AE3-4FA1-87F8-128986FAFB0E}" type="pres">
      <dgm:prSet presAssocID="{492C63EA-5DA1-45AA-8F4F-6E8F2F81CA1F}" presName="vert2" presStyleCnt="0"/>
      <dgm:spPr/>
    </dgm:pt>
    <dgm:pt modelId="{EFEB342F-DD7A-418E-ACB4-D296EB34F323}" type="pres">
      <dgm:prSet presAssocID="{492C63EA-5DA1-45AA-8F4F-6E8F2F81CA1F}" presName="thinLine2b" presStyleLbl="callout" presStyleIdx="1" presStyleCnt="5"/>
      <dgm:spPr/>
    </dgm:pt>
    <dgm:pt modelId="{2AA2F58B-2CB6-4755-8C71-85478EE354F8}" type="pres">
      <dgm:prSet presAssocID="{492C63EA-5DA1-45AA-8F4F-6E8F2F81CA1F}" presName="vertSpace2b" presStyleCnt="0"/>
      <dgm:spPr/>
    </dgm:pt>
    <dgm:pt modelId="{DDA15A03-F692-4186-91B5-B7E9B87F839B}" type="pres">
      <dgm:prSet presAssocID="{8B0BFFAC-FB49-4A27-BB59-430528D1D112}" presName="thickLine" presStyleLbl="alignNode1" presStyleIdx="1" presStyleCnt="2"/>
      <dgm:spPr/>
    </dgm:pt>
    <dgm:pt modelId="{0F96E6D7-66B6-4DAD-878E-888BCF879E6E}" type="pres">
      <dgm:prSet presAssocID="{8B0BFFAC-FB49-4A27-BB59-430528D1D112}" presName="horz1" presStyleCnt="0"/>
      <dgm:spPr/>
    </dgm:pt>
    <dgm:pt modelId="{2F158192-5134-47E4-A49A-80518F702FF8}" type="pres">
      <dgm:prSet presAssocID="{8B0BFFAC-FB49-4A27-BB59-430528D1D112}" presName="tx1" presStyleLbl="revTx" presStyleIdx="3" presStyleCnt="7"/>
      <dgm:spPr/>
    </dgm:pt>
    <dgm:pt modelId="{88BFE0D4-55C2-4FF9-AAD3-EEB63931081B}" type="pres">
      <dgm:prSet presAssocID="{8B0BFFAC-FB49-4A27-BB59-430528D1D112}" presName="vert1" presStyleCnt="0"/>
      <dgm:spPr/>
    </dgm:pt>
    <dgm:pt modelId="{8ACF5D1F-4D8D-46C3-B6E2-85D4DC4323D5}" type="pres">
      <dgm:prSet presAssocID="{BC67A58A-4337-49D4-9EE1-326401DAB58E}" presName="vertSpace2a" presStyleCnt="0"/>
      <dgm:spPr/>
    </dgm:pt>
    <dgm:pt modelId="{7CD1DC1E-7A60-4167-ACD4-DEB9FE05AF89}" type="pres">
      <dgm:prSet presAssocID="{BC67A58A-4337-49D4-9EE1-326401DAB58E}" presName="horz2" presStyleCnt="0"/>
      <dgm:spPr/>
    </dgm:pt>
    <dgm:pt modelId="{42CFB538-A179-45DA-8654-51EBDA38252F}" type="pres">
      <dgm:prSet presAssocID="{BC67A58A-4337-49D4-9EE1-326401DAB58E}" presName="horzSpace2" presStyleCnt="0"/>
      <dgm:spPr/>
    </dgm:pt>
    <dgm:pt modelId="{AC1CDE7C-44C6-44B8-8A5A-D4C7C713F2A5}" type="pres">
      <dgm:prSet presAssocID="{BC67A58A-4337-49D4-9EE1-326401DAB58E}" presName="tx2" presStyleLbl="revTx" presStyleIdx="4" presStyleCnt="7"/>
      <dgm:spPr/>
    </dgm:pt>
    <dgm:pt modelId="{D8C8A47B-CFC9-4E2A-88AD-A705D082BDE1}" type="pres">
      <dgm:prSet presAssocID="{BC67A58A-4337-49D4-9EE1-326401DAB58E}" presName="vert2" presStyleCnt="0"/>
      <dgm:spPr/>
    </dgm:pt>
    <dgm:pt modelId="{444BA69E-F68E-4316-878A-BC7E0DBF1E06}" type="pres">
      <dgm:prSet presAssocID="{BC67A58A-4337-49D4-9EE1-326401DAB58E}" presName="thinLine2b" presStyleLbl="callout" presStyleIdx="2" presStyleCnt="5"/>
      <dgm:spPr/>
    </dgm:pt>
    <dgm:pt modelId="{49BD14DE-D29F-429E-89DF-1531BF112695}" type="pres">
      <dgm:prSet presAssocID="{BC67A58A-4337-49D4-9EE1-326401DAB58E}" presName="vertSpace2b" presStyleCnt="0"/>
      <dgm:spPr/>
    </dgm:pt>
    <dgm:pt modelId="{FF0854AF-9BF1-43A9-9E31-04B2987381A4}" type="pres">
      <dgm:prSet presAssocID="{B9926AE1-9423-4718-99A0-EB7F0E2D44BE}" presName="horz2" presStyleCnt="0"/>
      <dgm:spPr/>
    </dgm:pt>
    <dgm:pt modelId="{3F35DCD2-85B3-4369-9AC1-C8724126A284}" type="pres">
      <dgm:prSet presAssocID="{B9926AE1-9423-4718-99A0-EB7F0E2D44BE}" presName="horzSpace2" presStyleCnt="0"/>
      <dgm:spPr/>
    </dgm:pt>
    <dgm:pt modelId="{74BB3D60-79A9-477E-AF80-30F5228E7EF4}" type="pres">
      <dgm:prSet presAssocID="{B9926AE1-9423-4718-99A0-EB7F0E2D44BE}" presName="tx2" presStyleLbl="revTx" presStyleIdx="5" presStyleCnt="7"/>
      <dgm:spPr/>
    </dgm:pt>
    <dgm:pt modelId="{1E6B07B5-4FB8-4D7D-95CD-26079EDEA5F4}" type="pres">
      <dgm:prSet presAssocID="{B9926AE1-9423-4718-99A0-EB7F0E2D44BE}" presName="vert2" presStyleCnt="0"/>
      <dgm:spPr/>
    </dgm:pt>
    <dgm:pt modelId="{FF14A4B7-C4A7-4098-8893-051580776A23}" type="pres">
      <dgm:prSet presAssocID="{B9926AE1-9423-4718-99A0-EB7F0E2D44BE}" presName="thinLine2b" presStyleLbl="callout" presStyleIdx="3" presStyleCnt="5"/>
      <dgm:spPr/>
    </dgm:pt>
    <dgm:pt modelId="{1128D28E-DA87-449A-9B84-F11E05DE2EC2}" type="pres">
      <dgm:prSet presAssocID="{B9926AE1-9423-4718-99A0-EB7F0E2D44BE}" presName="vertSpace2b" presStyleCnt="0"/>
      <dgm:spPr/>
    </dgm:pt>
    <dgm:pt modelId="{EF8A990D-A854-4705-9E8B-3C3EA209CC78}" type="pres">
      <dgm:prSet presAssocID="{9ABC11E0-BA3C-4B10-A4EE-BC4794027886}" presName="horz2" presStyleCnt="0"/>
      <dgm:spPr/>
    </dgm:pt>
    <dgm:pt modelId="{03334B72-5BAC-4771-8FFB-57736F0F278E}" type="pres">
      <dgm:prSet presAssocID="{9ABC11E0-BA3C-4B10-A4EE-BC4794027886}" presName="horzSpace2" presStyleCnt="0"/>
      <dgm:spPr/>
    </dgm:pt>
    <dgm:pt modelId="{54581E57-53FB-4B29-8FEA-F85D71F7CEF8}" type="pres">
      <dgm:prSet presAssocID="{9ABC11E0-BA3C-4B10-A4EE-BC4794027886}" presName="tx2" presStyleLbl="revTx" presStyleIdx="6" presStyleCnt="7"/>
      <dgm:spPr/>
    </dgm:pt>
    <dgm:pt modelId="{C40650B3-32F1-4DB7-88C0-0DC547D988C2}" type="pres">
      <dgm:prSet presAssocID="{9ABC11E0-BA3C-4B10-A4EE-BC4794027886}" presName="vert2" presStyleCnt="0"/>
      <dgm:spPr/>
    </dgm:pt>
    <dgm:pt modelId="{D63E9FC4-728B-4ABE-BEAC-07F54BFA0281}" type="pres">
      <dgm:prSet presAssocID="{9ABC11E0-BA3C-4B10-A4EE-BC4794027886}" presName="thinLine2b" presStyleLbl="callout" presStyleIdx="4" presStyleCnt="5"/>
      <dgm:spPr/>
    </dgm:pt>
    <dgm:pt modelId="{597A19E8-DAF1-45B1-8F37-DDB561B9EC69}" type="pres">
      <dgm:prSet presAssocID="{9ABC11E0-BA3C-4B10-A4EE-BC4794027886}" presName="vertSpace2b" presStyleCnt="0"/>
      <dgm:spPr/>
    </dgm:pt>
  </dgm:ptLst>
  <dgm:cxnLst>
    <dgm:cxn modelId="{9037610C-5EBC-4FD0-BAD1-5881EA5A53F8}" type="presOf" srcId="{BC67A58A-4337-49D4-9EE1-326401DAB58E}" destId="{AC1CDE7C-44C6-44B8-8A5A-D4C7C713F2A5}" srcOrd="0" destOrd="0" presId="urn:microsoft.com/office/officeart/2008/layout/LinedList"/>
    <dgm:cxn modelId="{34B8050E-5B5E-4FE8-B63C-E870AF788D37}" type="presOf" srcId="{B9926AE1-9423-4718-99A0-EB7F0E2D44BE}" destId="{74BB3D60-79A9-477E-AF80-30F5228E7EF4}" srcOrd="0" destOrd="0" presId="urn:microsoft.com/office/officeart/2008/layout/LinedList"/>
    <dgm:cxn modelId="{EB15571E-25F7-42D2-A7B4-2F9109A0C7EC}" type="presOf" srcId="{8B0BFFAC-FB49-4A27-BB59-430528D1D112}" destId="{2F158192-5134-47E4-A49A-80518F702FF8}" srcOrd="0" destOrd="0" presId="urn:microsoft.com/office/officeart/2008/layout/LinedList"/>
    <dgm:cxn modelId="{3AD28A29-1AC1-4BED-A367-11AD89805204}" srcId="{8B0BFFAC-FB49-4A27-BB59-430528D1D112}" destId="{9ABC11E0-BA3C-4B10-A4EE-BC4794027886}" srcOrd="2" destOrd="0" parTransId="{F266BEA5-D8AE-4D7C-B10C-D5A87F444A06}" sibTransId="{9F2E4AC4-B317-4E07-8064-0CF90F30A035}"/>
    <dgm:cxn modelId="{171B5248-FDA3-47EF-8E99-2D6C37FDEF99}" type="presOf" srcId="{74DCD990-B840-4B90-900B-C4726B1B9E25}" destId="{A212C32D-18A5-40B8-A3FD-ACCB42C29518}" srcOrd="0" destOrd="0" presId="urn:microsoft.com/office/officeart/2008/layout/LinedList"/>
    <dgm:cxn modelId="{D4EF576F-F3A5-48D2-A6F7-35D1074091EA}" srcId="{EB5C6C52-6071-4116-A0C9-5E1D3279E64C}" destId="{74DCD990-B840-4B90-900B-C4726B1B9E25}" srcOrd="0" destOrd="0" parTransId="{5064D179-3CAF-41A0-8759-E76F5B00ADAC}" sibTransId="{45B1D0F6-0F09-4623-A82B-2C6F5197BCB8}"/>
    <dgm:cxn modelId="{5D4F6050-81E8-4330-9E2C-DEDA20B7ACE5}" srcId="{350AF004-06F0-44BE-943A-37796EFACC29}" destId="{EB5C6C52-6071-4116-A0C9-5E1D3279E64C}" srcOrd="0" destOrd="0" parTransId="{1336EC2F-1474-4FFD-A111-95439E55A3C5}" sibTransId="{C18A1893-7954-4E4A-AB23-FDF366C0C212}"/>
    <dgm:cxn modelId="{3B5CF375-EBA9-468B-927C-681C2ED49FF4}" type="presOf" srcId="{492C63EA-5DA1-45AA-8F4F-6E8F2F81CA1F}" destId="{CC580187-4CA6-40C4-A935-9C79AB43D6DB}" srcOrd="0" destOrd="0" presId="urn:microsoft.com/office/officeart/2008/layout/LinedList"/>
    <dgm:cxn modelId="{19B91178-399F-41FF-B763-8F61D485F0AD}" type="presOf" srcId="{9ABC11E0-BA3C-4B10-A4EE-BC4794027886}" destId="{54581E57-53FB-4B29-8FEA-F85D71F7CEF8}" srcOrd="0" destOrd="0" presId="urn:microsoft.com/office/officeart/2008/layout/LinedList"/>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7DCB4B98-E93C-49AD-8043-A9945CA4C188}" srcId="{8B0BFFAC-FB49-4A27-BB59-430528D1D112}" destId="{B9926AE1-9423-4718-99A0-EB7F0E2D44BE}" srcOrd="1" destOrd="0" parTransId="{7608CC1F-8EA2-4572-A04D-A66B99502DFA}" sibTransId="{F9169AC2-CB40-4836-A233-36BA0A9E5C4B}"/>
    <dgm:cxn modelId="{9ABEB099-73F8-42E4-8D1E-768BDF12580C}" srcId="{EB5C6C52-6071-4116-A0C9-5E1D3279E64C}" destId="{492C63EA-5DA1-45AA-8F4F-6E8F2F81CA1F}" srcOrd="1" destOrd="0" parTransId="{95AD26C5-D3C3-4B65-B72A-FF10557FC78E}" sibTransId="{C82C4203-C03F-4BAC-B76B-902B32B0A24B}"/>
    <dgm:cxn modelId="{289D0AB3-F709-47FC-830C-9FA10EDFE24F}" srcId="{350AF004-06F0-44BE-943A-37796EFACC29}" destId="{8B0BFFAC-FB49-4A27-BB59-430528D1D112}" srcOrd="1" destOrd="0" parTransId="{6FDE73D1-CB13-4DC9-AE65-CFADE5929B1C}" sibTransId="{2F1BF86B-4CF9-464A-8807-5A68161990A2}"/>
    <dgm:cxn modelId="{1523EDDA-CEF7-4FA1-B169-89D0690FC95F}" srcId="{8B0BFFAC-FB49-4A27-BB59-430528D1D112}" destId="{BC67A58A-4337-49D4-9EE1-326401DAB58E}" srcOrd="0" destOrd="0" parTransId="{24C6B05C-4925-409C-A91F-935CBFDE0D1C}" sibTransId="{C227052E-DDCB-49E6-AFF4-8DC2F815C529}"/>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DC151AB-5D93-4EF6-A750-5AF0CC6321AB}" type="presParOf" srcId="{03758CAE-2BA2-4782-87FD-AE4C630CA6DB}" destId="{0F88AEA9-5B7B-4BE1-9FE7-1ABFA378B10D}" srcOrd="0" destOrd="0" presId="urn:microsoft.com/office/officeart/2008/layout/LinedList"/>
    <dgm:cxn modelId="{4A7857B8-2AFA-4F01-9AB5-FCC40877B7D8}" type="presParOf" srcId="{03758CAE-2BA2-4782-87FD-AE4C630CA6DB}" destId="{A4749762-90A8-41C4-892B-366260C5D67D}" srcOrd="1" destOrd="0" presId="urn:microsoft.com/office/officeart/2008/layout/LinedList"/>
    <dgm:cxn modelId="{997188E9-FD6F-435B-B061-3B54D05DE25C}" type="presParOf" srcId="{A4749762-90A8-41C4-892B-366260C5D67D}" destId="{273666D7-EF74-4A6C-BB8A-F35EC8BA7AB2}" srcOrd="0" destOrd="0" presId="urn:microsoft.com/office/officeart/2008/layout/LinedList"/>
    <dgm:cxn modelId="{879FA529-D0C5-4B8E-8445-A78D456EF066}" type="presParOf" srcId="{A4749762-90A8-41C4-892B-366260C5D67D}" destId="{A212C32D-18A5-40B8-A3FD-ACCB42C29518}" srcOrd="1" destOrd="0" presId="urn:microsoft.com/office/officeart/2008/layout/LinedList"/>
    <dgm:cxn modelId="{4C803655-32B3-4870-AE76-C9D18801AFD0}" type="presParOf" srcId="{A4749762-90A8-41C4-892B-366260C5D67D}" destId="{2B1F7701-0B96-4F06-AAA4-659862770C0F}" srcOrd="2" destOrd="0" presId="urn:microsoft.com/office/officeart/2008/layout/LinedList"/>
    <dgm:cxn modelId="{6B770B88-A4E6-48D7-BFC5-3D6D48B50C15}" type="presParOf" srcId="{03758CAE-2BA2-4782-87FD-AE4C630CA6DB}" destId="{4923E9AA-1C51-4AEA-887A-E756A62139EA}" srcOrd="2" destOrd="0" presId="urn:microsoft.com/office/officeart/2008/layout/LinedList"/>
    <dgm:cxn modelId="{39B5DF6A-4E8B-409E-972F-BF7A926F6C0E}" type="presParOf" srcId="{03758CAE-2BA2-4782-87FD-AE4C630CA6DB}" destId="{F819381D-7F13-479A-87EC-666742BA96CE}" srcOrd="3" destOrd="0" presId="urn:microsoft.com/office/officeart/2008/layout/LinedList"/>
    <dgm:cxn modelId="{229ED576-3A02-49CA-9BFD-07A8A1DD79B3}" type="presParOf" srcId="{03758CAE-2BA2-4782-87FD-AE4C630CA6DB}" destId="{4732360A-500E-48EE-9247-3AD43A3A7F77}" srcOrd="4" destOrd="0" presId="urn:microsoft.com/office/officeart/2008/layout/LinedList"/>
    <dgm:cxn modelId="{22E7FB20-2FB9-44AC-8F6F-3A73BD4AE597}" type="presParOf" srcId="{4732360A-500E-48EE-9247-3AD43A3A7F77}" destId="{80533082-4FC5-42CB-A8DD-CB5A50C55BDD}" srcOrd="0" destOrd="0" presId="urn:microsoft.com/office/officeart/2008/layout/LinedList"/>
    <dgm:cxn modelId="{6D2F0E3D-B803-4CD9-A5A0-78E6B3844BB7}" type="presParOf" srcId="{4732360A-500E-48EE-9247-3AD43A3A7F77}" destId="{CC580187-4CA6-40C4-A935-9C79AB43D6DB}" srcOrd="1" destOrd="0" presId="urn:microsoft.com/office/officeart/2008/layout/LinedList"/>
    <dgm:cxn modelId="{17E2C23B-B4E1-4D7C-AC71-653277B94D9F}" type="presParOf" srcId="{4732360A-500E-48EE-9247-3AD43A3A7F77}" destId="{7892516F-0AE3-4FA1-87F8-128986FAFB0E}" srcOrd="2" destOrd="0" presId="urn:microsoft.com/office/officeart/2008/layout/LinedList"/>
    <dgm:cxn modelId="{667390D6-6812-4133-A181-C519321AA4C8}" type="presParOf" srcId="{03758CAE-2BA2-4782-87FD-AE4C630CA6DB}" destId="{EFEB342F-DD7A-418E-ACB4-D296EB34F323}" srcOrd="5" destOrd="0" presId="urn:microsoft.com/office/officeart/2008/layout/LinedList"/>
    <dgm:cxn modelId="{CE0E6DAA-107B-4DC3-A646-41C1C0EC4907}" type="presParOf" srcId="{03758CAE-2BA2-4782-87FD-AE4C630CA6DB}" destId="{2AA2F58B-2CB6-4755-8C71-85478EE354F8}" srcOrd="6" destOrd="0" presId="urn:microsoft.com/office/officeart/2008/layout/LinedList"/>
    <dgm:cxn modelId="{022AD0E1-4CA2-4E0B-B7D1-70D3971CF41B}" type="presParOf" srcId="{A44308CD-F7D7-4562-8208-4C9EA58D4F29}" destId="{DDA15A03-F692-4186-91B5-B7E9B87F839B}" srcOrd="2" destOrd="0" presId="urn:microsoft.com/office/officeart/2008/layout/LinedList"/>
    <dgm:cxn modelId="{C831D8C1-5D08-4909-B096-27325FAFC473}" type="presParOf" srcId="{A44308CD-F7D7-4562-8208-4C9EA58D4F29}" destId="{0F96E6D7-66B6-4DAD-878E-888BCF879E6E}" srcOrd="3" destOrd="0" presId="urn:microsoft.com/office/officeart/2008/layout/LinedList"/>
    <dgm:cxn modelId="{3D1A310A-2D2B-445F-8FA9-0421AA11A3EC}" type="presParOf" srcId="{0F96E6D7-66B6-4DAD-878E-888BCF879E6E}" destId="{2F158192-5134-47E4-A49A-80518F702FF8}" srcOrd="0" destOrd="0" presId="urn:microsoft.com/office/officeart/2008/layout/LinedList"/>
    <dgm:cxn modelId="{BF0A8670-9B2D-4AD7-AEAD-AFF3F4C321DD}" type="presParOf" srcId="{0F96E6D7-66B6-4DAD-878E-888BCF879E6E}" destId="{88BFE0D4-55C2-4FF9-AAD3-EEB63931081B}" srcOrd="1" destOrd="0" presId="urn:microsoft.com/office/officeart/2008/layout/LinedList"/>
    <dgm:cxn modelId="{A3FF1458-69B1-4B2C-AAFA-87465E9FE074}" type="presParOf" srcId="{88BFE0D4-55C2-4FF9-AAD3-EEB63931081B}" destId="{8ACF5D1F-4D8D-46C3-B6E2-85D4DC4323D5}" srcOrd="0" destOrd="0" presId="urn:microsoft.com/office/officeart/2008/layout/LinedList"/>
    <dgm:cxn modelId="{6949DE0B-448D-4A2A-890C-64207FE97867}" type="presParOf" srcId="{88BFE0D4-55C2-4FF9-AAD3-EEB63931081B}" destId="{7CD1DC1E-7A60-4167-ACD4-DEB9FE05AF89}" srcOrd="1" destOrd="0" presId="urn:microsoft.com/office/officeart/2008/layout/LinedList"/>
    <dgm:cxn modelId="{9B3FBF73-2FBD-49A0-9BD6-C0C3D62C5FAF}" type="presParOf" srcId="{7CD1DC1E-7A60-4167-ACD4-DEB9FE05AF89}" destId="{42CFB538-A179-45DA-8654-51EBDA38252F}" srcOrd="0" destOrd="0" presId="urn:microsoft.com/office/officeart/2008/layout/LinedList"/>
    <dgm:cxn modelId="{EE8586A9-DB98-4525-9770-E6F749DB7162}" type="presParOf" srcId="{7CD1DC1E-7A60-4167-ACD4-DEB9FE05AF89}" destId="{AC1CDE7C-44C6-44B8-8A5A-D4C7C713F2A5}" srcOrd="1" destOrd="0" presId="urn:microsoft.com/office/officeart/2008/layout/LinedList"/>
    <dgm:cxn modelId="{8011214F-BC2B-408D-AE29-A2870FBE72D7}" type="presParOf" srcId="{7CD1DC1E-7A60-4167-ACD4-DEB9FE05AF89}" destId="{D8C8A47B-CFC9-4E2A-88AD-A705D082BDE1}" srcOrd="2" destOrd="0" presId="urn:microsoft.com/office/officeart/2008/layout/LinedList"/>
    <dgm:cxn modelId="{9C22BB90-BCB2-45AC-93E5-AD1D8952A02E}" type="presParOf" srcId="{88BFE0D4-55C2-4FF9-AAD3-EEB63931081B}" destId="{444BA69E-F68E-4316-878A-BC7E0DBF1E06}" srcOrd="2" destOrd="0" presId="urn:microsoft.com/office/officeart/2008/layout/LinedList"/>
    <dgm:cxn modelId="{6E540B00-32B7-49C8-A398-7DB856E6E25D}" type="presParOf" srcId="{88BFE0D4-55C2-4FF9-AAD3-EEB63931081B}" destId="{49BD14DE-D29F-429E-89DF-1531BF112695}" srcOrd="3" destOrd="0" presId="urn:microsoft.com/office/officeart/2008/layout/LinedList"/>
    <dgm:cxn modelId="{89F5646A-326E-47F9-BF6B-A5B28DB9B06B}" type="presParOf" srcId="{88BFE0D4-55C2-4FF9-AAD3-EEB63931081B}" destId="{FF0854AF-9BF1-43A9-9E31-04B2987381A4}" srcOrd="4" destOrd="0" presId="urn:microsoft.com/office/officeart/2008/layout/LinedList"/>
    <dgm:cxn modelId="{8A1D53DF-06FD-4664-8E6A-E59A191782D7}" type="presParOf" srcId="{FF0854AF-9BF1-43A9-9E31-04B2987381A4}" destId="{3F35DCD2-85B3-4369-9AC1-C8724126A284}" srcOrd="0" destOrd="0" presId="urn:microsoft.com/office/officeart/2008/layout/LinedList"/>
    <dgm:cxn modelId="{97160DBC-4C14-4B96-82C7-2ABED5F5EE51}" type="presParOf" srcId="{FF0854AF-9BF1-43A9-9E31-04B2987381A4}" destId="{74BB3D60-79A9-477E-AF80-30F5228E7EF4}" srcOrd="1" destOrd="0" presId="urn:microsoft.com/office/officeart/2008/layout/LinedList"/>
    <dgm:cxn modelId="{C6C44B8B-DACB-45EE-A1AD-CB8850BE979C}" type="presParOf" srcId="{FF0854AF-9BF1-43A9-9E31-04B2987381A4}" destId="{1E6B07B5-4FB8-4D7D-95CD-26079EDEA5F4}" srcOrd="2" destOrd="0" presId="urn:microsoft.com/office/officeart/2008/layout/LinedList"/>
    <dgm:cxn modelId="{1F4DB730-83A7-4024-AD3C-BFAB305AA34F}" type="presParOf" srcId="{88BFE0D4-55C2-4FF9-AAD3-EEB63931081B}" destId="{FF14A4B7-C4A7-4098-8893-051580776A23}" srcOrd="5" destOrd="0" presId="urn:microsoft.com/office/officeart/2008/layout/LinedList"/>
    <dgm:cxn modelId="{AB397443-A4A3-47A5-B941-50F68625D1B9}" type="presParOf" srcId="{88BFE0D4-55C2-4FF9-AAD3-EEB63931081B}" destId="{1128D28E-DA87-449A-9B84-F11E05DE2EC2}" srcOrd="6" destOrd="0" presId="urn:microsoft.com/office/officeart/2008/layout/LinedList"/>
    <dgm:cxn modelId="{DA43EF82-CF93-4569-B844-3A9AA4C3C6EC}" type="presParOf" srcId="{88BFE0D4-55C2-4FF9-AAD3-EEB63931081B}" destId="{EF8A990D-A854-4705-9E8B-3C3EA209CC78}" srcOrd="7" destOrd="0" presId="urn:microsoft.com/office/officeart/2008/layout/LinedList"/>
    <dgm:cxn modelId="{A4E88C87-95B2-42DC-9A47-ACC88F188308}" type="presParOf" srcId="{EF8A990D-A854-4705-9E8B-3C3EA209CC78}" destId="{03334B72-5BAC-4771-8FFB-57736F0F278E}" srcOrd="0" destOrd="0" presId="urn:microsoft.com/office/officeart/2008/layout/LinedList"/>
    <dgm:cxn modelId="{6E839831-1017-40C2-8BE9-120104CA2425}" type="presParOf" srcId="{EF8A990D-A854-4705-9E8B-3C3EA209CC78}" destId="{54581E57-53FB-4B29-8FEA-F85D71F7CEF8}" srcOrd="1" destOrd="0" presId="urn:microsoft.com/office/officeart/2008/layout/LinedList"/>
    <dgm:cxn modelId="{69222B11-2D8C-4371-A1EE-B8D542DAEB66}" type="presParOf" srcId="{EF8A990D-A854-4705-9E8B-3C3EA209CC78}" destId="{C40650B3-32F1-4DB7-88C0-0DC547D988C2}" srcOrd="2" destOrd="0" presId="urn:microsoft.com/office/officeart/2008/layout/LinedList"/>
    <dgm:cxn modelId="{6A62F3D0-11AD-4A4D-87F2-6B9C999B3967}" type="presParOf" srcId="{88BFE0D4-55C2-4FF9-AAD3-EEB63931081B}" destId="{D63E9FC4-728B-4ABE-BEAC-07F54BFA0281}" srcOrd="8" destOrd="0" presId="urn:microsoft.com/office/officeart/2008/layout/LinedList"/>
    <dgm:cxn modelId="{D8EE3186-1D80-438E-9B41-F6BFD8DE62E5}" type="presParOf" srcId="{88BFE0D4-55C2-4FF9-AAD3-EEB63931081B}" destId="{597A19E8-DAF1-45B1-8F37-DDB561B9EC69}"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C6AFDF-E317-40FB-9868-AC71997A3AD0}"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s-ES"/>
        </a:p>
      </dgm:t>
    </dgm:pt>
    <dgm:pt modelId="{E8B5E6D2-381A-425E-BD8A-C884E0DB732E}">
      <dgm:prSet phldrT="[Texto]"/>
      <dgm:spPr/>
      <dgm:t>
        <a:bodyPr/>
        <a:lstStyle/>
        <a:p>
          <a:r>
            <a:rPr lang="es-ES" dirty="0"/>
            <a:t>Los ataques de phishing representaron el 36% de todas las violaciones de datos en EE.UU. en 2023.</a:t>
          </a:r>
        </a:p>
      </dgm:t>
    </dgm:pt>
    <dgm:pt modelId="{F17E447A-A85F-4041-ADD0-B5B0B6E60310}" type="parTrans" cxnId="{5F159F14-3E04-4D58-994D-F342D6FC1B88}">
      <dgm:prSet/>
      <dgm:spPr/>
      <dgm:t>
        <a:bodyPr/>
        <a:lstStyle/>
        <a:p>
          <a:endParaRPr lang="es-ES"/>
        </a:p>
      </dgm:t>
    </dgm:pt>
    <dgm:pt modelId="{1D5BE8F0-5B50-47D8-B8F0-707463700736}" type="sibTrans" cxnId="{5F159F14-3E04-4D58-994D-F342D6FC1B88}">
      <dgm:prSet/>
      <dgm:spPr/>
      <dgm:t>
        <a:bodyPr/>
        <a:lstStyle/>
        <a:p>
          <a:endParaRPr lang="es-ES"/>
        </a:p>
      </dgm:t>
    </dgm:pt>
    <dgm:pt modelId="{42D33CC4-5041-4362-8DC9-A984404CCD2F}">
      <dgm:prSet/>
      <dgm:spPr/>
      <dgm:t>
        <a:bodyPr/>
        <a:lstStyle/>
        <a:p>
          <a:r>
            <a:rPr lang="es-ES"/>
            <a:t>1339 marcas fueron objetivo de ataques de phishing en el cuarto trimestre de 2023.</a:t>
          </a:r>
        </a:p>
      </dgm:t>
    </dgm:pt>
    <dgm:pt modelId="{A72BD7F6-82BB-46F0-AC52-0AD3BD127C57}" type="parTrans" cxnId="{FCFD3E62-81DE-4A3A-B05A-135F03FD8D8A}">
      <dgm:prSet/>
      <dgm:spPr/>
      <dgm:t>
        <a:bodyPr/>
        <a:lstStyle/>
        <a:p>
          <a:endParaRPr lang="es-ES"/>
        </a:p>
      </dgm:t>
    </dgm:pt>
    <dgm:pt modelId="{B9652703-6DAE-4E44-8A5F-08A74B76B257}" type="sibTrans" cxnId="{FCFD3E62-81DE-4A3A-B05A-135F03FD8D8A}">
      <dgm:prSet/>
      <dgm:spPr/>
      <dgm:t>
        <a:bodyPr/>
        <a:lstStyle/>
        <a:p>
          <a:endParaRPr lang="es-ES"/>
        </a:p>
      </dgm:t>
    </dgm:pt>
    <dgm:pt modelId="{3D1B7343-CDB3-475F-B2E6-B31840028815}">
      <dgm:prSet/>
      <dgm:spPr/>
      <dgm:t>
        <a:bodyPr/>
        <a:lstStyle/>
        <a:p>
          <a:r>
            <a:rPr lang="es-ES"/>
            <a:t>El número de sitios únicos de phishing (ataques) alcanzó los 5 millones en 2023.</a:t>
          </a:r>
        </a:p>
      </dgm:t>
    </dgm:pt>
    <dgm:pt modelId="{3905DDE2-FDA5-45ED-B460-AAE84E9B7540}" type="parTrans" cxnId="{CAFF7B09-697E-4F0D-BAC8-B9A899BA5887}">
      <dgm:prSet/>
      <dgm:spPr/>
      <dgm:t>
        <a:bodyPr/>
        <a:lstStyle/>
        <a:p>
          <a:endParaRPr lang="es-ES"/>
        </a:p>
      </dgm:t>
    </dgm:pt>
    <dgm:pt modelId="{FAFAB199-FC13-4B62-AE59-8729CEBBB39C}" type="sibTrans" cxnId="{CAFF7B09-697E-4F0D-BAC8-B9A899BA5887}">
      <dgm:prSet/>
      <dgm:spPr/>
      <dgm:t>
        <a:bodyPr/>
        <a:lstStyle/>
        <a:p>
          <a:endParaRPr lang="es-ES"/>
        </a:p>
      </dgm:t>
    </dgm:pt>
    <dgm:pt modelId="{8531CE80-DEED-4D12-8385-A33062B566B8}">
      <dgm:prSet/>
      <dgm:spPr/>
      <dgm:t>
        <a:bodyPr/>
        <a:lstStyle/>
        <a:p>
          <a:r>
            <a:rPr lang="es-ES" dirty="0"/>
            <a:t>En 2023, los ataques de phishing fueron la segunda fuente más costosa de credenciales comprometidas.</a:t>
          </a:r>
        </a:p>
      </dgm:t>
    </dgm:pt>
    <dgm:pt modelId="{6903D9BC-97D2-4401-B779-DF22E7B63C50}" type="parTrans" cxnId="{4D2C5B80-7644-4B1F-9EC3-D357704E59F7}">
      <dgm:prSet/>
      <dgm:spPr/>
      <dgm:t>
        <a:bodyPr/>
        <a:lstStyle/>
        <a:p>
          <a:endParaRPr lang="es-ES"/>
        </a:p>
      </dgm:t>
    </dgm:pt>
    <dgm:pt modelId="{6AEE7734-216A-4BB3-943D-24AAA436F5F3}" type="sibTrans" cxnId="{4D2C5B80-7644-4B1F-9EC3-D357704E59F7}">
      <dgm:prSet/>
      <dgm:spPr/>
      <dgm:t>
        <a:bodyPr/>
        <a:lstStyle/>
        <a:p>
          <a:endParaRPr lang="es-ES"/>
        </a:p>
      </dgm:t>
    </dgm:pt>
    <dgm:pt modelId="{C96C3573-BF67-4DC8-AAB4-15BF9A69F725}" type="pres">
      <dgm:prSet presAssocID="{F1C6AFDF-E317-40FB-9868-AC71997A3AD0}" presName="Name0" presStyleCnt="0">
        <dgm:presLayoutVars>
          <dgm:chMax val="7"/>
          <dgm:chPref val="7"/>
          <dgm:dir/>
        </dgm:presLayoutVars>
      </dgm:prSet>
      <dgm:spPr/>
    </dgm:pt>
    <dgm:pt modelId="{5D6C4E03-C4D7-41CE-984A-2262F3106EEA}" type="pres">
      <dgm:prSet presAssocID="{F1C6AFDF-E317-40FB-9868-AC71997A3AD0}" presName="Name1" presStyleCnt="0"/>
      <dgm:spPr/>
    </dgm:pt>
    <dgm:pt modelId="{63BA460E-CF21-47F0-8219-4A051976FA5B}" type="pres">
      <dgm:prSet presAssocID="{F1C6AFDF-E317-40FB-9868-AC71997A3AD0}" presName="cycle" presStyleCnt="0"/>
      <dgm:spPr/>
    </dgm:pt>
    <dgm:pt modelId="{D39DAEE7-5DF5-43F2-916D-3758F9116885}" type="pres">
      <dgm:prSet presAssocID="{F1C6AFDF-E317-40FB-9868-AC71997A3AD0}" presName="srcNode" presStyleLbl="node1" presStyleIdx="0" presStyleCnt="4"/>
      <dgm:spPr/>
    </dgm:pt>
    <dgm:pt modelId="{25830F70-F84A-47D3-BFA8-84E857BE2AF5}" type="pres">
      <dgm:prSet presAssocID="{F1C6AFDF-E317-40FB-9868-AC71997A3AD0}" presName="conn" presStyleLbl="parChTrans1D2" presStyleIdx="0" presStyleCnt="1"/>
      <dgm:spPr/>
    </dgm:pt>
    <dgm:pt modelId="{70F77CC6-F788-4878-8BA0-7BD860498B0F}" type="pres">
      <dgm:prSet presAssocID="{F1C6AFDF-E317-40FB-9868-AC71997A3AD0}" presName="extraNode" presStyleLbl="node1" presStyleIdx="0" presStyleCnt="4"/>
      <dgm:spPr/>
    </dgm:pt>
    <dgm:pt modelId="{A4935D92-A897-4141-9FF3-FF190A5E9A37}" type="pres">
      <dgm:prSet presAssocID="{F1C6AFDF-E317-40FB-9868-AC71997A3AD0}" presName="dstNode" presStyleLbl="node1" presStyleIdx="0" presStyleCnt="4"/>
      <dgm:spPr/>
    </dgm:pt>
    <dgm:pt modelId="{9B9D799B-F539-49A6-AA9D-1084AA3DE0E2}" type="pres">
      <dgm:prSet presAssocID="{E8B5E6D2-381A-425E-BD8A-C884E0DB732E}" presName="text_1" presStyleLbl="node1" presStyleIdx="0" presStyleCnt="4">
        <dgm:presLayoutVars>
          <dgm:bulletEnabled val="1"/>
        </dgm:presLayoutVars>
      </dgm:prSet>
      <dgm:spPr/>
    </dgm:pt>
    <dgm:pt modelId="{733E605A-2705-472A-A7DA-F2169C64B90D}" type="pres">
      <dgm:prSet presAssocID="{E8B5E6D2-381A-425E-BD8A-C884E0DB732E}" presName="accent_1" presStyleCnt="0"/>
      <dgm:spPr/>
    </dgm:pt>
    <dgm:pt modelId="{A81B91F1-43B2-4338-AFA3-EFF85E1D94C9}" type="pres">
      <dgm:prSet presAssocID="{E8B5E6D2-381A-425E-BD8A-C884E0DB732E}" presName="accentRepeatNode" presStyleLbl="solidFgAcc1" presStyleIdx="0" presStyleCnt="4"/>
      <dgm:spPr/>
    </dgm:pt>
    <dgm:pt modelId="{4A53D9F7-15D0-4A63-82D4-AE116DAD7FD3}" type="pres">
      <dgm:prSet presAssocID="{42D33CC4-5041-4362-8DC9-A984404CCD2F}" presName="text_2" presStyleLbl="node1" presStyleIdx="1" presStyleCnt="4">
        <dgm:presLayoutVars>
          <dgm:bulletEnabled val="1"/>
        </dgm:presLayoutVars>
      </dgm:prSet>
      <dgm:spPr/>
    </dgm:pt>
    <dgm:pt modelId="{C0B389F7-EF93-4338-8290-B280450AEB99}" type="pres">
      <dgm:prSet presAssocID="{42D33CC4-5041-4362-8DC9-A984404CCD2F}" presName="accent_2" presStyleCnt="0"/>
      <dgm:spPr/>
    </dgm:pt>
    <dgm:pt modelId="{52555D16-5E75-4ADB-A976-6981EC2D99DE}" type="pres">
      <dgm:prSet presAssocID="{42D33CC4-5041-4362-8DC9-A984404CCD2F}" presName="accentRepeatNode" presStyleLbl="solidFgAcc1" presStyleIdx="1" presStyleCnt="4"/>
      <dgm:spPr/>
    </dgm:pt>
    <dgm:pt modelId="{1E824400-379C-4C30-A32C-F2A9F15E857A}" type="pres">
      <dgm:prSet presAssocID="{3D1B7343-CDB3-475F-B2E6-B31840028815}" presName="text_3" presStyleLbl="node1" presStyleIdx="2" presStyleCnt="4">
        <dgm:presLayoutVars>
          <dgm:bulletEnabled val="1"/>
        </dgm:presLayoutVars>
      </dgm:prSet>
      <dgm:spPr/>
    </dgm:pt>
    <dgm:pt modelId="{8C9784E2-18A3-43DE-9F8D-153744740EE1}" type="pres">
      <dgm:prSet presAssocID="{3D1B7343-CDB3-475F-B2E6-B31840028815}" presName="accent_3" presStyleCnt="0"/>
      <dgm:spPr/>
    </dgm:pt>
    <dgm:pt modelId="{7D178E1A-33A1-442B-AD39-C1E4A068EB23}" type="pres">
      <dgm:prSet presAssocID="{3D1B7343-CDB3-475F-B2E6-B31840028815}" presName="accentRepeatNode" presStyleLbl="solidFgAcc1" presStyleIdx="2" presStyleCnt="4"/>
      <dgm:spPr/>
    </dgm:pt>
    <dgm:pt modelId="{42DED7CB-1A02-4208-B21A-3228F910DBBB}" type="pres">
      <dgm:prSet presAssocID="{8531CE80-DEED-4D12-8385-A33062B566B8}" presName="text_4" presStyleLbl="node1" presStyleIdx="3" presStyleCnt="4">
        <dgm:presLayoutVars>
          <dgm:bulletEnabled val="1"/>
        </dgm:presLayoutVars>
      </dgm:prSet>
      <dgm:spPr/>
    </dgm:pt>
    <dgm:pt modelId="{9564B783-0254-4468-87CC-A1403690B626}" type="pres">
      <dgm:prSet presAssocID="{8531CE80-DEED-4D12-8385-A33062B566B8}" presName="accent_4" presStyleCnt="0"/>
      <dgm:spPr/>
    </dgm:pt>
    <dgm:pt modelId="{ECAE7D3B-98A1-481D-9BF6-5B370C961A1E}" type="pres">
      <dgm:prSet presAssocID="{8531CE80-DEED-4D12-8385-A33062B566B8}" presName="accentRepeatNode" presStyleLbl="solidFgAcc1" presStyleIdx="3" presStyleCnt="4"/>
      <dgm:spPr/>
    </dgm:pt>
  </dgm:ptLst>
  <dgm:cxnLst>
    <dgm:cxn modelId="{CAFF7B09-697E-4F0D-BAC8-B9A899BA5887}" srcId="{F1C6AFDF-E317-40FB-9868-AC71997A3AD0}" destId="{3D1B7343-CDB3-475F-B2E6-B31840028815}" srcOrd="2" destOrd="0" parTransId="{3905DDE2-FDA5-45ED-B460-AAE84E9B7540}" sibTransId="{FAFAB199-FC13-4B62-AE59-8729CEBBB39C}"/>
    <dgm:cxn modelId="{5F159F14-3E04-4D58-994D-F342D6FC1B88}" srcId="{F1C6AFDF-E317-40FB-9868-AC71997A3AD0}" destId="{E8B5E6D2-381A-425E-BD8A-C884E0DB732E}" srcOrd="0" destOrd="0" parTransId="{F17E447A-A85F-4041-ADD0-B5B0B6E60310}" sibTransId="{1D5BE8F0-5B50-47D8-B8F0-707463700736}"/>
    <dgm:cxn modelId="{FCFD3E62-81DE-4A3A-B05A-135F03FD8D8A}" srcId="{F1C6AFDF-E317-40FB-9868-AC71997A3AD0}" destId="{42D33CC4-5041-4362-8DC9-A984404CCD2F}" srcOrd="1" destOrd="0" parTransId="{A72BD7F6-82BB-46F0-AC52-0AD3BD127C57}" sibTransId="{B9652703-6DAE-4E44-8A5F-08A74B76B257}"/>
    <dgm:cxn modelId="{17062673-A32C-44EB-897B-F83C5FF4BA73}" type="presOf" srcId="{8531CE80-DEED-4D12-8385-A33062B566B8}" destId="{42DED7CB-1A02-4208-B21A-3228F910DBBB}" srcOrd="0" destOrd="0" presId="urn:microsoft.com/office/officeart/2008/layout/VerticalCurvedList"/>
    <dgm:cxn modelId="{512BB354-3933-4653-AE82-A682F64A29E2}" type="presOf" srcId="{1D5BE8F0-5B50-47D8-B8F0-707463700736}" destId="{25830F70-F84A-47D3-BFA8-84E857BE2AF5}" srcOrd="0" destOrd="0" presId="urn:microsoft.com/office/officeart/2008/layout/VerticalCurvedList"/>
    <dgm:cxn modelId="{7FF66478-97EF-49E6-9093-97FED230B643}" type="presOf" srcId="{E8B5E6D2-381A-425E-BD8A-C884E0DB732E}" destId="{9B9D799B-F539-49A6-AA9D-1084AA3DE0E2}" srcOrd="0" destOrd="0" presId="urn:microsoft.com/office/officeart/2008/layout/VerticalCurvedList"/>
    <dgm:cxn modelId="{4D2C5B80-7644-4B1F-9EC3-D357704E59F7}" srcId="{F1C6AFDF-E317-40FB-9868-AC71997A3AD0}" destId="{8531CE80-DEED-4D12-8385-A33062B566B8}" srcOrd="3" destOrd="0" parTransId="{6903D9BC-97D2-4401-B779-DF22E7B63C50}" sibTransId="{6AEE7734-216A-4BB3-943D-24AAA436F5F3}"/>
    <dgm:cxn modelId="{CC8B6DCB-900C-42F7-8C73-ED8E6D953788}" type="presOf" srcId="{42D33CC4-5041-4362-8DC9-A984404CCD2F}" destId="{4A53D9F7-15D0-4A63-82D4-AE116DAD7FD3}" srcOrd="0" destOrd="0" presId="urn:microsoft.com/office/officeart/2008/layout/VerticalCurvedList"/>
    <dgm:cxn modelId="{48FE10F4-0907-4DE0-9681-A7C9734114E2}" type="presOf" srcId="{3D1B7343-CDB3-475F-B2E6-B31840028815}" destId="{1E824400-379C-4C30-A32C-F2A9F15E857A}" srcOrd="0" destOrd="0" presId="urn:microsoft.com/office/officeart/2008/layout/VerticalCurvedList"/>
    <dgm:cxn modelId="{E523F5FA-8E69-40E7-B303-36171CFD4A1F}" type="presOf" srcId="{F1C6AFDF-E317-40FB-9868-AC71997A3AD0}" destId="{C96C3573-BF67-4DC8-AAB4-15BF9A69F725}" srcOrd="0" destOrd="0" presId="urn:microsoft.com/office/officeart/2008/layout/VerticalCurvedList"/>
    <dgm:cxn modelId="{9B7AF492-25D6-4FFC-BED7-A07FA1350581}" type="presParOf" srcId="{C96C3573-BF67-4DC8-AAB4-15BF9A69F725}" destId="{5D6C4E03-C4D7-41CE-984A-2262F3106EEA}" srcOrd="0" destOrd="0" presId="urn:microsoft.com/office/officeart/2008/layout/VerticalCurvedList"/>
    <dgm:cxn modelId="{FC2302A5-350D-4508-8B44-002205EAA376}" type="presParOf" srcId="{5D6C4E03-C4D7-41CE-984A-2262F3106EEA}" destId="{63BA460E-CF21-47F0-8219-4A051976FA5B}" srcOrd="0" destOrd="0" presId="urn:microsoft.com/office/officeart/2008/layout/VerticalCurvedList"/>
    <dgm:cxn modelId="{FE53E4CA-0F13-4225-99EF-74EB8E41591F}" type="presParOf" srcId="{63BA460E-CF21-47F0-8219-4A051976FA5B}" destId="{D39DAEE7-5DF5-43F2-916D-3758F9116885}" srcOrd="0" destOrd="0" presId="urn:microsoft.com/office/officeart/2008/layout/VerticalCurvedList"/>
    <dgm:cxn modelId="{C10FAB87-20DE-49F5-A177-E641087D070C}" type="presParOf" srcId="{63BA460E-CF21-47F0-8219-4A051976FA5B}" destId="{25830F70-F84A-47D3-BFA8-84E857BE2AF5}" srcOrd="1" destOrd="0" presId="urn:microsoft.com/office/officeart/2008/layout/VerticalCurvedList"/>
    <dgm:cxn modelId="{9677AEB0-8CB8-489E-93C2-ACB6A5CA2FF8}" type="presParOf" srcId="{63BA460E-CF21-47F0-8219-4A051976FA5B}" destId="{70F77CC6-F788-4878-8BA0-7BD860498B0F}" srcOrd="2" destOrd="0" presId="urn:microsoft.com/office/officeart/2008/layout/VerticalCurvedList"/>
    <dgm:cxn modelId="{2C4941EC-D464-4710-9837-651690A3C036}" type="presParOf" srcId="{63BA460E-CF21-47F0-8219-4A051976FA5B}" destId="{A4935D92-A897-4141-9FF3-FF190A5E9A37}" srcOrd="3" destOrd="0" presId="urn:microsoft.com/office/officeart/2008/layout/VerticalCurvedList"/>
    <dgm:cxn modelId="{120D07DF-FDBA-4FBC-B7D2-CFFFEC18D2FE}" type="presParOf" srcId="{5D6C4E03-C4D7-41CE-984A-2262F3106EEA}" destId="{9B9D799B-F539-49A6-AA9D-1084AA3DE0E2}" srcOrd="1" destOrd="0" presId="urn:microsoft.com/office/officeart/2008/layout/VerticalCurvedList"/>
    <dgm:cxn modelId="{C2F82A21-4C09-4CFD-9ADE-E08AAD039156}" type="presParOf" srcId="{5D6C4E03-C4D7-41CE-984A-2262F3106EEA}" destId="{733E605A-2705-472A-A7DA-F2169C64B90D}" srcOrd="2" destOrd="0" presId="urn:microsoft.com/office/officeart/2008/layout/VerticalCurvedList"/>
    <dgm:cxn modelId="{2142496F-BA50-47D6-B5A8-60E92AAD68F9}" type="presParOf" srcId="{733E605A-2705-472A-A7DA-F2169C64B90D}" destId="{A81B91F1-43B2-4338-AFA3-EFF85E1D94C9}" srcOrd="0" destOrd="0" presId="urn:microsoft.com/office/officeart/2008/layout/VerticalCurvedList"/>
    <dgm:cxn modelId="{2FA9C0A8-823B-4595-856B-50DF858B36FB}" type="presParOf" srcId="{5D6C4E03-C4D7-41CE-984A-2262F3106EEA}" destId="{4A53D9F7-15D0-4A63-82D4-AE116DAD7FD3}" srcOrd="3" destOrd="0" presId="urn:microsoft.com/office/officeart/2008/layout/VerticalCurvedList"/>
    <dgm:cxn modelId="{1B49EFAE-21AA-446F-8C80-5D6A28CE236D}" type="presParOf" srcId="{5D6C4E03-C4D7-41CE-984A-2262F3106EEA}" destId="{C0B389F7-EF93-4338-8290-B280450AEB99}" srcOrd="4" destOrd="0" presId="urn:microsoft.com/office/officeart/2008/layout/VerticalCurvedList"/>
    <dgm:cxn modelId="{B6D3E3D5-5138-48A0-91E4-14E8987DD7E9}" type="presParOf" srcId="{C0B389F7-EF93-4338-8290-B280450AEB99}" destId="{52555D16-5E75-4ADB-A976-6981EC2D99DE}" srcOrd="0" destOrd="0" presId="urn:microsoft.com/office/officeart/2008/layout/VerticalCurvedList"/>
    <dgm:cxn modelId="{9167992A-6B5B-4A8E-A012-BBB1E26017B1}" type="presParOf" srcId="{5D6C4E03-C4D7-41CE-984A-2262F3106EEA}" destId="{1E824400-379C-4C30-A32C-F2A9F15E857A}" srcOrd="5" destOrd="0" presId="urn:microsoft.com/office/officeart/2008/layout/VerticalCurvedList"/>
    <dgm:cxn modelId="{59536E21-6A28-40D4-B2C3-B1C898AB4484}" type="presParOf" srcId="{5D6C4E03-C4D7-41CE-984A-2262F3106EEA}" destId="{8C9784E2-18A3-43DE-9F8D-153744740EE1}" srcOrd="6" destOrd="0" presId="urn:microsoft.com/office/officeart/2008/layout/VerticalCurvedList"/>
    <dgm:cxn modelId="{5FB555AA-7DB3-4A07-9DED-96BF8AFCA3E1}" type="presParOf" srcId="{8C9784E2-18A3-43DE-9F8D-153744740EE1}" destId="{7D178E1A-33A1-442B-AD39-C1E4A068EB23}" srcOrd="0" destOrd="0" presId="urn:microsoft.com/office/officeart/2008/layout/VerticalCurvedList"/>
    <dgm:cxn modelId="{266EC343-1366-49CC-9BF4-7C9EC1C61064}" type="presParOf" srcId="{5D6C4E03-C4D7-41CE-984A-2262F3106EEA}" destId="{42DED7CB-1A02-4208-B21A-3228F910DBBB}" srcOrd="7" destOrd="0" presId="urn:microsoft.com/office/officeart/2008/layout/VerticalCurvedList"/>
    <dgm:cxn modelId="{2B8C696C-46B7-43B3-9A1B-5C441701BB42}" type="presParOf" srcId="{5D6C4E03-C4D7-41CE-984A-2262F3106EEA}" destId="{9564B783-0254-4468-87CC-A1403690B626}" srcOrd="8" destOrd="0" presId="urn:microsoft.com/office/officeart/2008/layout/VerticalCurvedList"/>
    <dgm:cxn modelId="{E40C3531-C19F-402F-A3A8-6F91EDB5F994}" type="presParOf" srcId="{9564B783-0254-4468-87CC-A1403690B626}" destId="{ECAE7D3B-98A1-481D-9BF6-5B370C961A1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dirty="0"/>
            <a:t>Las personas de entre </a:t>
          </a:r>
          <a:r>
            <a:rPr lang="es-ES" b="1" dirty="0"/>
            <a:t>30 y 39 años</a:t>
          </a:r>
          <a:r>
            <a:rPr lang="es-ES" dirty="0"/>
            <a:t> fueron el grupo que más estafas de phishing denunció.</a:t>
          </a:r>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0D9C1B13-46C6-4416-BED1-3173198F6211}">
      <dgm:prSet phldrT="[Texto]"/>
      <dgm:spPr/>
      <dgm:t>
        <a:bodyPr/>
        <a:lstStyle/>
        <a:p>
          <a:r>
            <a:rPr lang="es-ES" dirty="0"/>
            <a:t>Los ciudadanos de </a:t>
          </a:r>
          <a:r>
            <a:rPr lang="es-ES" b="1" dirty="0"/>
            <a:t>60 años o más</a:t>
          </a:r>
          <a:r>
            <a:rPr lang="es-ES" dirty="0"/>
            <a:t> sufrieron las pérdidas económicas más importantes.</a:t>
          </a:r>
        </a:p>
      </dgm:t>
    </dgm:pt>
    <dgm:pt modelId="{095CB31D-2FEF-4AD7-BF58-E65D34379FD6}" type="parTrans" cxnId="{3A277754-BEE5-4036-BBFE-699DFD529C84}">
      <dgm:prSet/>
      <dgm:spPr/>
      <dgm:t>
        <a:bodyPr/>
        <a:lstStyle/>
        <a:p>
          <a:endParaRPr lang="es-ES"/>
        </a:p>
      </dgm:t>
    </dgm:pt>
    <dgm:pt modelId="{885E9F78-8483-4601-A1CA-BE760D5076F3}" type="sibTrans" cxnId="{3A277754-BEE5-4036-BBFE-699DFD529C84}">
      <dgm:prSet/>
      <dgm:spPr/>
      <dgm:t>
        <a:bodyPr/>
        <a:lstStyle/>
        <a:p>
          <a:endParaRPr lang="es-ES"/>
        </a:p>
      </dgm:t>
    </dgm:pt>
    <dgm:pt modelId="{1C2E80AB-5BA5-49CC-8254-D8023E039205}" type="pres">
      <dgm:prSet presAssocID="{DB302909-B449-4911-ACF9-42E7E5F4AF46}" presName="vert0" presStyleCnt="0">
        <dgm:presLayoutVars>
          <dgm:dir/>
          <dgm:animOne val="branch"/>
          <dgm:animLvl val="lvl"/>
        </dgm:presLayoutVars>
      </dgm:prSet>
      <dgm:spPr/>
    </dgm:pt>
    <dgm:pt modelId="{2B4AD510-BCF5-45C0-80CD-8EBC3D53DD75}" type="pres">
      <dgm:prSet presAssocID="{0A71971A-5C1E-4265-9C45-D7E9E0B922E2}" presName="thickLine" presStyleLbl="alignNode1" presStyleIdx="0" presStyleCnt="2"/>
      <dgm:spPr/>
    </dgm:pt>
    <dgm:pt modelId="{E22ADB12-3F7E-4235-BEF8-5A0D5219000B}" type="pres">
      <dgm:prSet presAssocID="{0A71971A-5C1E-4265-9C45-D7E9E0B922E2}" presName="horz1" presStyleCnt="0"/>
      <dgm:spPr/>
    </dgm:pt>
    <dgm:pt modelId="{066B504B-64C8-4387-8606-4A6559D55E16}" type="pres">
      <dgm:prSet presAssocID="{0A71971A-5C1E-4265-9C45-D7E9E0B922E2}" presName="tx1" presStyleLbl="revTx" presStyleIdx="0" presStyleCnt="2"/>
      <dgm:spPr/>
    </dgm:pt>
    <dgm:pt modelId="{B5CCA1C2-F02E-4A66-8060-906AB2B4DA23}" type="pres">
      <dgm:prSet presAssocID="{0A71971A-5C1E-4265-9C45-D7E9E0B922E2}" presName="vert1" presStyleCnt="0"/>
      <dgm:spPr/>
    </dgm:pt>
    <dgm:pt modelId="{D517CD9B-4963-4755-B900-B2CA0AFBB8F9}" type="pres">
      <dgm:prSet presAssocID="{0D9C1B13-46C6-4416-BED1-3173198F6211}" presName="thickLine" presStyleLbl="alignNode1" presStyleIdx="1" presStyleCnt="2"/>
      <dgm:spPr/>
    </dgm:pt>
    <dgm:pt modelId="{6E724EC3-40C5-4EBA-B883-38CF322D3064}" type="pres">
      <dgm:prSet presAssocID="{0D9C1B13-46C6-4416-BED1-3173198F6211}" presName="horz1" presStyleCnt="0"/>
      <dgm:spPr/>
    </dgm:pt>
    <dgm:pt modelId="{B180345A-32AE-41B4-A6A1-B8A6F9BB00E4}" type="pres">
      <dgm:prSet presAssocID="{0D9C1B13-46C6-4416-BED1-3173198F6211}" presName="tx1" presStyleLbl="revTx" presStyleIdx="1" presStyleCnt="2"/>
      <dgm:spPr/>
    </dgm:pt>
    <dgm:pt modelId="{94A2FF88-CC20-4E2A-9A46-5C2B51841803}" type="pres">
      <dgm:prSet presAssocID="{0D9C1B13-46C6-4416-BED1-3173198F6211}" presName="vert1" presStyleCnt="0"/>
      <dgm:spPr/>
    </dgm:pt>
  </dgm:ptLst>
  <dgm:cxnLst>
    <dgm:cxn modelId="{BFC7A246-6345-48F4-826F-314B029C3C2E}" type="presOf" srcId="{0D9C1B13-46C6-4416-BED1-3173198F6211}" destId="{B180345A-32AE-41B4-A6A1-B8A6F9BB00E4}" srcOrd="0" destOrd="0" presId="urn:microsoft.com/office/officeart/2008/layout/LinedList"/>
    <dgm:cxn modelId="{3A277754-BEE5-4036-BBFE-699DFD529C84}" srcId="{DB302909-B449-4911-ACF9-42E7E5F4AF46}" destId="{0D9C1B13-46C6-4416-BED1-3173198F6211}" srcOrd="1" destOrd="0" parTransId="{095CB31D-2FEF-4AD7-BF58-E65D34379FD6}" sibTransId="{885E9F78-8483-4601-A1CA-BE760D5076F3}"/>
    <dgm:cxn modelId="{EE6F727D-9F34-4080-8151-F982A8C062A7}" type="presOf" srcId="{0A71971A-5C1E-4265-9C45-D7E9E0B922E2}" destId="{066B504B-64C8-4387-8606-4A6559D55E16}" srcOrd="0" destOrd="0" presId="urn:microsoft.com/office/officeart/2008/layout/LinedList"/>
    <dgm:cxn modelId="{C9C7DEAE-F0EA-44AE-89ED-CBC2B6C4D371}" type="presOf" srcId="{DB302909-B449-4911-ACF9-42E7E5F4AF46}" destId="{1C2E80AB-5BA5-49CC-8254-D8023E039205}" srcOrd="0" destOrd="0" presId="urn:microsoft.com/office/officeart/2008/layout/LinedList"/>
    <dgm:cxn modelId="{2C823EC3-BAD6-4EDF-B94E-3C205D64BFD3}" srcId="{DB302909-B449-4911-ACF9-42E7E5F4AF46}" destId="{0A71971A-5C1E-4265-9C45-D7E9E0B922E2}" srcOrd="0" destOrd="0" parTransId="{5C222DF2-A15A-45DA-9F0D-332F9A9EC23B}" sibTransId="{2EFB0E75-7F23-42D0-8C16-FD83637EAC5E}"/>
    <dgm:cxn modelId="{7C3994FC-4D52-4CF9-B1D9-91FA057630D7}" type="presParOf" srcId="{1C2E80AB-5BA5-49CC-8254-D8023E039205}" destId="{2B4AD510-BCF5-45C0-80CD-8EBC3D53DD75}" srcOrd="0" destOrd="0" presId="urn:microsoft.com/office/officeart/2008/layout/LinedList"/>
    <dgm:cxn modelId="{8295A263-BA6C-4C08-A20F-F46FFDDEFD4F}" type="presParOf" srcId="{1C2E80AB-5BA5-49CC-8254-D8023E039205}" destId="{E22ADB12-3F7E-4235-BEF8-5A0D5219000B}" srcOrd="1" destOrd="0" presId="urn:microsoft.com/office/officeart/2008/layout/LinedList"/>
    <dgm:cxn modelId="{D057C57F-AB48-4261-AE37-06795162A3FD}" type="presParOf" srcId="{E22ADB12-3F7E-4235-BEF8-5A0D5219000B}" destId="{066B504B-64C8-4387-8606-4A6559D55E16}" srcOrd="0" destOrd="0" presId="urn:microsoft.com/office/officeart/2008/layout/LinedList"/>
    <dgm:cxn modelId="{95B5533C-808A-4FBA-8BD4-772461653425}" type="presParOf" srcId="{E22ADB12-3F7E-4235-BEF8-5A0D5219000B}" destId="{B5CCA1C2-F02E-4A66-8060-906AB2B4DA23}" srcOrd="1" destOrd="0" presId="urn:microsoft.com/office/officeart/2008/layout/LinedList"/>
    <dgm:cxn modelId="{CA1D467A-B2A7-462C-9127-69CD1BA11B96}" type="presParOf" srcId="{1C2E80AB-5BA5-49CC-8254-D8023E039205}" destId="{D517CD9B-4963-4755-B900-B2CA0AFBB8F9}" srcOrd="2" destOrd="0" presId="urn:microsoft.com/office/officeart/2008/layout/LinedList"/>
    <dgm:cxn modelId="{5B3C8AF4-67BD-443F-881F-D01BF877E44C}" type="presParOf" srcId="{1C2E80AB-5BA5-49CC-8254-D8023E039205}" destId="{6E724EC3-40C5-4EBA-B883-38CF322D3064}" srcOrd="3" destOrd="0" presId="urn:microsoft.com/office/officeart/2008/layout/LinedList"/>
    <dgm:cxn modelId="{70F891E6-954F-4230-90E6-AC042C501895}" type="presParOf" srcId="{6E724EC3-40C5-4EBA-B883-38CF322D3064}" destId="{B180345A-32AE-41B4-A6A1-B8A6F9BB00E4}" srcOrd="0" destOrd="0" presId="urn:microsoft.com/office/officeart/2008/layout/LinedList"/>
    <dgm:cxn modelId="{2C1A255C-10A8-41F2-9BBE-67C0B932D426}" type="presParOf" srcId="{6E724EC3-40C5-4EBA-B883-38CF322D3064}" destId="{94A2FF88-CC20-4E2A-9A46-5C2B5184180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7987E-F3A0-4528-B2F0-841D07834CFC}">
      <dsp:nvSpPr>
        <dsp:cNvPr id="0" name=""/>
        <dsp:cNvSpPr/>
      </dsp:nvSpPr>
      <dsp:spPr>
        <a:xfrm>
          <a:off x="0" y="0"/>
          <a:ext cx="6607175" cy="2072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ES" sz="2200" kern="1200" dirty="0"/>
            <a:t>¿Qué es el </a:t>
          </a:r>
          <a:r>
            <a:rPr lang="es-ES" sz="2200" i="1" kern="1200" dirty="0"/>
            <a:t>phishing</a:t>
          </a:r>
          <a:r>
            <a:rPr lang="es-ES" sz="2200" kern="1200" dirty="0"/>
            <a:t>?</a:t>
          </a:r>
        </a:p>
        <a:p>
          <a:pPr marL="171450" lvl="1" indent="-171450" algn="l" defTabSz="755650">
            <a:lnSpc>
              <a:spcPct val="90000"/>
            </a:lnSpc>
            <a:spcBef>
              <a:spcPct val="0"/>
            </a:spcBef>
            <a:spcAft>
              <a:spcPct val="15000"/>
            </a:spcAft>
            <a:buChar char="•"/>
          </a:pPr>
          <a:r>
            <a:rPr lang="es-ES" sz="1700" b="0" i="0" kern="1200" dirty="0"/>
            <a:t>El phishing se basa en la </a:t>
          </a:r>
          <a:r>
            <a:rPr lang="es-ES" sz="1700" b="1" i="0" kern="1200" dirty="0"/>
            <a:t>manipulación</a:t>
          </a:r>
          <a:r>
            <a:rPr lang="es-ES" sz="1700" b="0" i="0" kern="1200" dirty="0"/>
            <a:t> y el </a:t>
          </a:r>
          <a:r>
            <a:rPr lang="es-ES" sz="1700" b="1" i="0" kern="1200" dirty="0"/>
            <a:t>engaño</a:t>
          </a:r>
          <a:r>
            <a:rPr lang="es-ES" sz="1700" kern="1200" dirty="0"/>
            <a:t>.</a:t>
          </a:r>
        </a:p>
        <a:p>
          <a:pPr marL="171450" lvl="1" indent="-171450" algn="l" defTabSz="755650">
            <a:lnSpc>
              <a:spcPct val="90000"/>
            </a:lnSpc>
            <a:spcBef>
              <a:spcPct val="0"/>
            </a:spcBef>
            <a:spcAft>
              <a:spcPct val="15000"/>
            </a:spcAft>
            <a:buChar char="•"/>
          </a:pPr>
          <a:r>
            <a:rPr lang="es-ES" sz="1700" b="0" i="0" kern="1200" dirty="0"/>
            <a:t>El objetivo principal es </a:t>
          </a:r>
          <a:r>
            <a:rPr lang="es-ES" sz="1700" b="1" i="0" kern="1200" dirty="0"/>
            <a:t>robar información privada</a:t>
          </a:r>
          <a:r>
            <a:rPr lang="es-ES" sz="1700" b="0" i="0" kern="1200" dirty="0"/>
            <a:t> de las víctimas</a:t>
          </a:r>
          <a:endParaRPr lang="es-ES" sz="1700" kern="1200" dirty="0"/>
        </a:p>
        <a:p>
          <a:pPr marL="171450" lvl="1" indent="-171450" algn="l" defTabSz="755650">
            <a:lnSpc>
              <a:spcPct val="90000"/>
            </a:lnSpc>
            <a:spcBef>
              <a:spcPct val="0"/>
            </a:spcBef>
            <a:spcAft>
              <a:spcPct val="15000"/>
            </a:spcAft>
            <a:buChar char="•"/>
          </a:pPr>
          <a:r>
            <a:rPr lang="es-ES" sz="1700" b="0" i="0" kern="1200" dirty="0"/>
            <a:t>Los atacantes suelen crear una </a:t>
          </a:r>
          <a:r>
            <a:rPr lang="es-ES" sz="1700" b="1" i="0" kern="1200" dirty="0"/>
            <a:t>urgencia</a:t>
          </a:r>
          <a:r>
            <a:rPr lang="es-ES" sz="1700" b="0" i="0" kern="1200" dirty="0"/>
            <a:t> o una sensación de </a:t>
          </a:r>
          <a:r>
            <a:rPr lang="es-ES" sz="1700" b="1" i="0" kern="1200" dirty="0"/>
            <a:t>importancia</a:t>
          </a:r>
          <a:r>
            <a:rPr lang="es-ES" sz="1700" b="0" i="0" kern="1200" dirty="0"/>
            <a:t> en los mensajes</a:t>
          </a:r>
          <a:endParaRPr lang="es-ES" sz="1700" kern="1200" dirty="0"/>
        </a:p>
      </dsp:txBody>
      <dsp:txXfrm>
        <a:off x="1528709" y="0"/>
        <a:ext cx="5078465" cy="2072748"/>
      </dsp:txXfrm>
    </dsp:sp>
    <dsp:sp modelId="{DE56651C-3156-41B1-BBEE-94D07D9B1A93}">
      <dsp:nvSpPr>
        <dsp:cNvPr id="0" name=""/>
        <dsp:cNvSpPr/>
      </dsp:nvSpPr>
      <dsp:spPr>
        <a:xfrm>
          <a:off x="207274" y="207274"/>
          <a:ext cx="1321435" cy="1658198"/>
        </a:xfrm>
        <a:prstGeom prst="roundRect">
          <a:avLst>
            <a:gd name="adj" fmla="val 10000"/>
          </a:avLst>
        </a:prstGeom>
        <a:blipFill rotWithShape="1">
          <a:blip xmlns:r="http://schemas.openxmlformats.org/officeDocument/2006/relationships" r:embed="rId1"/>
          <a:srcRect/>
          <a:stretch>
            <a:fillRect l="-68000" r="-68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9449C-DFF0-45D9-BC83-9BA14679A4FC}">
      <dsp:nvSpPr>
        <dsp:cNvPr id="0" name=""/>
        <dsp:cNvSpPr/>
      </dsp:nvSpPr>
      <dsp:spPr>
        <a:xfrm>
          <a:off x="0" y="0"/>
          <a:ext cx="449236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E4D589-0FFE-4C04-A6D5-DD96DF9FAD5D}">
      <dsp:nvSpPr>
        <dsp:cNvPr id="0" name=""/>
        <dsp:cNvSpPr/>
      </dsp:nvSpPr>
      <dsp:spPr>
        <a:xfrm>
          <a:off x="0" y="0"/>
          <a:ext cx="4492368" cy="1513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El informe IC3 FBI </a:t>
          </a:r>
          <a:r>
            <a:rPr lang="es-ES" sz="2300" kern="1200" dirty="0" err="1"/>
            <a:t>Crime</a:t>
          </a:r>
          <a:r>
            <a:rPr lang="es-ES" sz="2300" kern="1200" dirty="0"/>
            <a:t> reveló una pérdida de unos </a:t>
          </a:r>
          <a:r>
            <a:rPr lang="es-ES" sz="2300" b="1" kern="1200" dirty="0"/>
            <a:t>52 millones de dólares</a:t>
          </a:r>
          <a:r>
            <a:rPr lang="es-ES" sz="2300" kern="1200" dirty="0"/>
            <a:t> por estafas de phishing.</a:t>
          </a:r>
        </a:p>
      </dsp:txBody>
      <dsp:txXfrm>
        <a:off x="0" y="0"/>
        <a:ext cx="4492368" cy="1513702"/>
      </dsp:txXfrm>
    </dsp:sp>
    <dsp:sp modelId="{BD0DD55D-52EA-4CD5-9134-ABB9C6BA0517}">
      <dsp:nvSpPr>
        <dsp:cNvPr id="0" name=""/>
        <dsp:cNvSpPr/>
      </dsp:nvSpPr>
      <dsp:spPr>
        <a:xfrm>
          <a:off x="0" y="1513702"/>
          <a:ext cx="449236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F2E5C6-30FF-4DDA-AF7E-7F082EA4D6D5}">
      <dsp:nvSpPr>
        <dsp:cNvPr id="0" name=""/>
        <dsp:cNvSpPr/>
      </dsp:nvSpPr>
      <dsp:spPr>
        <a:xfrm>
          <a:off x="0" y="1513702"/>
          <a:ext cx="4492368" cy="1513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El phishing fue el tipo de </a:t>
          </a:r>
          <a:r>
            <a:rPr lang="es-ES" sz="2300" b="1" kern="1200" dirty="0"/>
            <a:t>delito más común</a:t>
          </a:r>
          <a:r>
            <a:rPr lang="es-ES" sz="2300" kern="1200" dirty="0"/>
            <a:t>.</a:t>
          </a:r>
        </a:p>
      </dsp:txBody>
      <dsp:txXfrm>
        <a:off x="0" y="1513702"/>
        <a:ext cx="4492368" cy="15137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9449C-DFF0-45D9-BC83-9BA14679A4FC}">
      <dsp:nvSpPr>
        <dsp:cNvPr id="0" name=""/>
        <dsp:cNvSpPr/>
      </dsp:nvSpPr>
      <dsp:spPr>
        <a:xfrm>
          <a:off x="0" y="1837"/>
          <a:ext cx="419134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E4D589-0FFE-4C04-A6D5-DD96DF9FAD5D}">
      <dsp:nvSpPr>
        <dsp:cNvPr id="0" name=""/>
        <dsp:cNvSpPr/>
      </dsp:nvSpPr>
      <dsp:spPr>
        <a:xfrm>
          <a:off x="0" y="1837"/>
          <a:ext cx="4191343" cy="125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Según el informe 2023 de IBM, los ataques de phishing fueron </a:t>
          </a:r>
          <a:r>
            <a:rPr lang="es-ES" sz="1900" b="1" kern="1200" dirty="0"/>
            <a:t>la segunda </a:t>
          </a:r>
          <a:r>
            <a:rPr lang="es-ES" sz="1900" kern="1200" dirty="0"/>
            <a:t>fuente más costosa de credenciales comprometidas.</a:t>
          </a:r>
        </a:p>
      </dsp:txBody>
      <dsp:txXfrm>
        <a:off x="0" y="1837"/>
        <a:ext cx="4191343" cy="1253252"/>
      </dsp:txXfrm>
    </dsp:sp>
    <dsp:sp modelId="{0FE3C02D-64B8-4694-A4B7-999FFE2D2A0F}">
      <dsp:nvSpPr>
        <dsp:cNvPr id="0" name=""/>
        <dsp:cNvSpPr/>
      </dsp:nvSpPr>
      <dsp:spPr>
        <a:xfrm>
          <a:off x="0" y="1255090"/>
          <a:ext cx="419134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8F871-A730-4BF0-9235-5DD4D35EAE13}">
      <dsp:nvSpPr>
        <dsp:cNvPr id="0" name=""/>
        <dsp:cNvSpPr/>
      </dsp:nvSpPr>
      <dsp:spPr>
        <a:xfrm>
          <a:off x="0" y="1255090"/>
          <a:ext cx="4191343" cy="125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t>El coste medio mundial de un ataque de phishing es </a:t>
          </a:r>
          <a:r>
            <a:rPr lang="es-ES" sz="1900" b="1" i="0" kern="1200" dirty="0"/>
            <a:t>4,45 millones de dólares</a:t>
          </a:r>
          <a:r>
            <a:rPr lang="es-ES" sz="1900" b="0" i="0" kern="1200" dirty="0"/>
            <a:t>.</a:t>
          </a:r>
          <a:endParaRPr lang="es-ES" sz="1900" kern="1200" dirty="0"/>
        </a:p>
      </dsp:txBody>
      <dsp:txXfrm>
        <a:off x="0" y="1255090"/>
        <a:ext cx="4191343" cy="1253252"/>
      </dsp:txXfrm>
    </dsp:sp>
    <dsp:sp modelId="{BD0DD55D-52EA-4CD5-9134-ABB9C6BA0517}">
      <dsp:nvSpPr>
        <dsp:cNvPr id="0" name=""/>
        <dsp:cNvSpPr/>
      </dsp:nvSpPr>
      <dsp:spPr>
        <a:xfrm>
          <a:off x="0" y="2508342"/>
          <a:ext cx="419134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F2E5C6-30FF-4DDA-AF7E-7F082EA4D6D5}">
      <dsp:nvSpPr>
        <dsp:cNvPr id="0" name=""/>
        <dsp:cNvSpPr/>
      </dsp:nvSpPr>
      <dsp:spPr>
        <a:xfrm>
          <a:off x="0" y="2508342"/>
          <a:ext cx="4191343" cy="125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Hacer frente a la amenaza de un solo correo electrónico de phishing lleva </a:t>
          </a:r>
          <a:r>
            <a:rPr lang="es-ES" sz="1900" b="1" kern="1200" dirty="0"/>
            <a:t>27,5</a:t>
          </a:r>
          <a:r>
            <a:rPr lang="es-ES" sz="1900" kern="1200" dirty="0"/>
            <a:t> </a:t>
          </a:r>
          <a:r>
            <a:rPr lang="es-ES" sz="1900" b="1" kern="1200" dirty="0"/>
            <a:t>minutos</a:t>
          </a:r>
          <a:r>
            <a:rPr lang="es-ES" sz="1900" kern="1200" dirty="0"/>
            <a:t>, con un coste de </a:t>
          </a:r>
          <a:r>
            <a:rPr lang="es-ES" sz="1900" b="1" kern="1200" dirty="0"/>
            <a:t>31,32</a:t>
          </a:r>
          <a:r>
            <a:rPr lang="es-ES" sz="1900" kern="1200" dirty="0"/>
            <a:t> </a:t>
          </a:r>
          <a:r>
            <a:rPr lang="es-ES" sz="1900" b="1" kern="1200" dirty="0"/>
            <a:t>dólares</a:t>
          </a:r>
          <a:r>
            <a:rPr lang="es-ES" sz="1900" kern="1200" dirty="0"/>
            <a:t> por mensaje de phishing</a:t>
          </a:r>
        </a:p>
      </dsp:txBody>
      <dsp:txXfrm>
        <a:off x="0" y="2508342"/>
        <a:ext cx="4191343" cy="12532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5A2C-5B14-4BCA-9A69-A35410812C4A}">
      <dsp:nvSpPr>
        <dsp:cNvPr id="0" name=""/>
        <dsp:cNvSpPr/>
      </dsp:nvSpPr>
      <dsp:spPr>
        <a:xfrm>
          <a:off x="871" y="897826"/>
          <a:ext cx="1154980" cy="11549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err="1"/>
            <a:t>Cant</a:t>
          </a:r>
          <a:r>
            <a:rPr lang="es-ES" sz="1800" kern="1200" dirty="0"/>
            <a:t>. real perdida</a:t>
          </a:r>
        </a:p>
      </dsp:txBody>
      <dsp:txXfrm>
        <a:off x="170014" y="1066969"/>
        <a:ext cx="816694" cy="816694"/>
      </dsp:txXfrm>
    </dsp:sp>
    <dsp:sp modelId="{78654F9E-1754-4B35-BF87-543537E924C9}">
      <dsp:nvSpPr>
        <dsp:cNvPr id="0" name=""/>
        <dsp:cNvSpPr/>
      </dsp:nvSpPr>
      <dsp:spPr>
        <a:xfrm>
          <a:off x="1249636" y="1140372"/>
          <a:ext cx="669888" cy="669888"/>
        </a:xfrm>
        <a:prstGeom prst="mathPlus">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a:off x="1338430" y="1396537"/>
        <a:ext cx="492300" cy="157558"/>
      </dsp:txXfrm>
    </dsp:sp>
    <dsp:sp modelId="{100D1B4F-A1E2-48AF-8753-D2A10DED32DE}">
      <dsp:nvSpPr>
        <dsp:cNvPr id="0" name=""/>
        <dsp:cNvSpPr/>
      </dsp:nvSpPr>
      <dsp:spPr>
        <a:xfrm>
          <a:off x="2013309" y="897826"/>
          <a:ext cx="1154980" cy="11549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err="1"/>
            <a:t>Cant</a:t>
          </a:r>
          <a:r>
            <a:rPr lang="es-ES" sz="1800" kern="1200" dirty="0"/>
            <a:t>. gastada</a:t>
          </a:r>
        </a:p>
      </dsp:txBody>
      <dsp:txXfrm>
        <a:off x="2182452" y="1066969"/>
        <a:ext cx="816694" cy="816694"/>
      </dsp:txXfrm>
    </dsp:sp>
    <dsp:sp modelId="{66EA34A9-6B34-4C36-A810-214391DEF9A3}">
      <dsp:nvSpPr>
        <dsp:cNvPr id="0" name=""/>
        <dsp:cNvSpPr/>
      </dsp:nvSpPr>
      <dsp:spPr>
        <a:xfrm>
          <a:off x="3262074" y="1140372"/>
          <a:ext cx="669888" cy="669888"/>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a:p>
      </dsp:txBody>
      <dsp:txXfrm>
        <a:off x="3350868" y="1278369"/>
        <a:ext cx="492300" cy="393894"/>
      </dsp:txXfrm>
    </dsp:sp>
    <dsp:sp modelId="{3DF6F8E7-491A-445F-A463-77BE748807A4}">
      <dsp:nvSpPr>
        <dsp:cNvPr id="0" name=""/>
        <dsp:cNvSpPr/>
      </dsp:nvSpPr>
      <dsp:spPr>
        <a:xfrm>
          <a:off x="4025747" y="897826"/>
          <a:ext cx="1154980" cy="115498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coste</a:t>
          </a:r>
        </a:p>
      </dsp:txBody>
      <dsp:txXfrm>
        <a:off x="4194890" y="1066969"/>
        <a:ext cx="816694" cy="8166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9449C-DFF0-45D9-BC83-9BA14679A4FC}">
      <dsp:nvSpPr>
        <dsp:cNvPr id="0" name=""/>
        <dsp:cNvSpPr/>
      </dsp:nvSpPr>
      <dsp:spPr>
        <a:xfrm>
          <a:off x="0" y="1837"/>
          <a:ext cx="419134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E4D589-0FFE-4C04-A6D5-DD96DF9FAD5D}">
      <dsp:nvSpPr>
        <dsp:cNvPr id="0" name=""/>
        <dsp:cNvSpPr/>
      </dsp:nvSpPr>
      <dsp:spPr>
        <a:xfrm>
          <a:off x="0" y="1837"/>
          <a:ext cx="4191343" cy="125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Las reclamaciones por estafas en Internet han </a:t>
          </a:r>
          <a:r>
            <a:rPr lang="es-ES" sz="1900" b="1" kern="1200" dirty="0"/>
            <a:t>disminuido</a:t>
          </a:r>
          <a:r>
            <a:rPr lang="es-ES" sz="1900" kern="1200" dirty="0"/>
            <a:t> de 2021 a 2022. </a:t>
          </a:r>
        </a:p>
      </dsp:txBody>
      <dsp:txXfrm>
        <a:off x="0" y="1837"/>
        <a:ext cx="4191343" cy="1253252"/>
      </dsp:txXfrm>
    </dsp:sp>
    <dsp:sp modelId="{0FE3C02D-64B8-4694-A4B7-999FFE2D2A0F}">
      <dsp:nvSpPr>
        <dsp:cNvPr id="0" name=""/>
        <dsp:cNvSpPr/>
      </dsp:nvSpPr>
      <dsp:spPr>
        <a:xfrm>
          <a:off x="0" y="1255090"/>
          <a:ext cx="419134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8F871-A730-4BF0-9235-5DD4D35EAE13}">
      <dsp:nvSpPr>
        <dsp:cNvPr id="0" name=""/>
        <dsp:cNvSpPr/>
      </dsp:nvSpPr>
      <dsp:spPr>
        <a:xfrm>
          <a:off x="0" y="1255090"/>
          <a:ext cx="4191343" cy="125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t>Las pérdidas totales han </a:t>
          </a:r>
          <a:r>
            <a:rPr lang="es-ES" sz="1900" b="1" i="0" kern="1200" dirty="0"/>
            <a:t>aumentado</a:t>
          </a:r>
          <a:r>
            <a:rPr lang="es-ES" sz="1900" b="0" i="0" kern="1200" dirty="0"/>
            <a:t> drásticamente.</a:t>
          </a:r>
          <a:endParaRPr lang="es-ES" sz="1900" kern="1200" dirty="0"/>
        </a:p>
      </dsp:txBody>
      <dsp:txXfrm>
        <a:off x="0" y="1255090"/>
        <a:ext cx="4191343" cy="1253252"/>
      </dsp:txXfrm>
    </dsp:sp>
    <dsp:sp modelId="{BD0DD55D-52EA-4CD5-9134-ABB9C6BA0517}">
      <dsp:nvSpPr>
        <dsp:cNvPr id="0" name=""/>
        <dsp:cNvSpPr/>
      </dsp:nvSpPr>
      <dsp:spPr>
        <a:xfrm>
          <a:off x="0" y="2508342"/>
          <a:ext cx="419134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F2E5C6-30FF-4DDA-AF7E-7F082EA4D6D5}">
      <dsp:nvSpPr>
        <dsp:cNvPr id="0" name=""/>
        <dsp:cNvSpPr/>
      </dsp:nvSpPr>
      <dsp:spPr>
        <a:xfrm>
          <a:off x="0" y="2508342"/>
          <a:ext cx="4191343" cy="1253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Hacer frente a la amenaza de un solo correo electrónico de phishing lleva </a:t>
          </a:r>
          <a:r>
            <a:rPr lang="es-ES" sz="1900" b="1" kern="1200" dirty="0"/>
            <a:t>27,5</a:t>
          </a:r>
          <a:r>
            <a:rPr lang="es-ES" sz="1900" kern="1200" dirty="0"/>
            <a:t> </a:t>
          </a:r>
          <a:r>
            <a:rPr lang="es-ES" sz="1900" b="1" kern="1200" dirty="0"/>
            <a:t>minutos</a:t>
          </a:r>
          <a:r>
            <a:rPr lang="es-ES" sz="1900" kern="1200" dirty="0"/>
            <a:t>, con un coste de </a:t>
          </a:r>
          <a:r>
            <a:rPr lang="es-ES" sz="1900" b="1" kern="1200" dirty="0"/>
            <a:t>31,32</a:t>
          </a:r>
          <a:r>
            <a:rPr lang="es-ES" sz="1900" kern="1200" dirty="0"/>
            <a:t> </a:t>
          </a:r>
          <a:r>
            <a:rPr lang="es-ES" sz="1900" b="1" kern="1200" dirty="0"/>
            <a:t>dólares</a:t>
          </a:r>
          <a:r>
            <a:rPr lang="es-ES" sz="1900" kern="1200" dirty="0"/>
            <a:t> por mensaje de phishing</a:t>
          </a:r>
        </a:p>
      </dsp:txBody>
      <dsp:txXfrm>
        <a:off x="0" y="2508342"/>
        <a:ext cx="4191343" cy="12532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3DF8D-C91A-4A04-8DCF-FE39D70C56C1}">
      <dsp:nvSpPr>
        <dsp:cNvPr id="0" name=""/>
        <dsp:cNvSpPr/>
      </dsp:nvSpPr>
      <dsp:spPr>
        <a:xfrm>
          <a:off x="1938089" y="0"/>
          <a:ext cx="1958248" cy="1087915"/>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Software tradicional</a:t>
          </a:r>
        </a:p>
      </dsp:txBody>
      <dsp:txXfrm>
        <a:off x="1969953" y="31864"/>
        <a:ext cx="1894520" cy="1024187"/>
      </dsp:txXfrm>
    </dsp:sp>
    <dsp:sp modelId="{0F4F5741-05FC-4EF4-90BC-5B568EC2BAD4}">
      <dsp:nvSpPr>
        <dsp:cNvPr id="0" name=""/>
        <dsp:cNvSpPr/>
      </dsp:nvSpPr>
      <dsp:spPr>
        <a:xfrm>
          <a:off x="4766670" y="0"/>
          <a:ext cx="1958248" cy="1087915"/>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IA</a:t>
          </a:r>
        </a:p>
      </dsp:txBody>
      <dsp:txXfrm>
        <a:off x="4798534" y="31864"/>
        <a:ext cx="1894520" cy="1024187"/>
      </dsp:txXfrm>
    </dsp:sp>
    <dsp:sp modelId="{A48CC01B-E2D0-4BFE-90FA-C244ECDEBB90}">
      <dsp:nvSpPr>
        <dsp:cNvPr id="0" name=""/>
        <dsp:cNvSpPr/>
      </dsp:nvSpPr>
      <dsp:spPr>
        <a:xfrm>
          <a:off x="3923535" y="4623642"/>
          <a:ext cx="815936" cy="815936"/>
        </a:xfrm>
        <a:prstGeom prst="triangle">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59F6BF-BEF0-49CD-93D2-0C1138607FAC}">
      <dsp:nvSpPr>
        <dsp:cNvPr id="0" name=""/>
        <dsp:cNvSpPr/>
      </dsp:nvSpPr>
      <dsp:spPr>
        <a:xfrm rot="240000">
          <a:off x="1882945" y="4274004"/>
          <a:ext cx="4897116" cy="34243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004685-2EBA-44EA-8F3F-30299A84E230}">
      <dsp:nvSpPr>
        <dsp:cNvPr id="0" name=""/>
        <dsp:cNvSpPr/>
      </dsp:nvSpPr>
      <dsp:spPr>
        <a:xfrm rot="240000">
          <a:off x="4828508" y="3657085"/>
          <a:ext cx="1943364" cy="6711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0" i="0" kern="1200" dirty="0"/>
            <a:t>Examina grandes cantidades de datos para después crear un modelo estadístico.</a:t>
          </a:r>
          <a:endParaRPr lang="es-ES" sz="1200" kern="1200" dirty="0"/>
        </a:p>
      </dsp:txBody>
      <dsp:txXfrm>
        <a:off x="4861270" y="3689847"/>
        <a:ext cx="1877840" cy="605606"/>
      </dsp:txXfrm>
    </dsp:sp>
    <dsp:sp modelId="{7CE5BB03-C2F4-4166-A3F5-AF6D236284E2}">
      <dsp:nvSpPr>
        <dsp:cNvPr id="0" name=""/>
        <dsp:cNvSpPr/>
      </dsp:nvSpPr>
      <dsp:spPr>
        <a:xfrm rot="240000">
          <a:off x="4882903" y="2939061"/>
          <a:ext cx="1943364" cy="6711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0" i="0" kern="1200" dirty="0"/>
            <a:t>No necesita una coincidencia exacta</a:t>
          </a:r>
          <a:endParaRPr lang="es-ES" sz="1200" kern="1200" dirty="0"/>
        </a:p>
      </dsp:txBody>
      <dsp:txXfrm>
        <a:off x="4915665" y="2971823"/>
        <a:ext cx="1877840" cy="605606"/>
      </dsp:txXfrm>
    </dsp:sp>
    <dsp:sp modelId="{0D8B0E04-3535-44F4-8061-4DDD277D4C97}">
      <dsp:nvSpPr>
        <dsp:cNvPr id="0" name=""/>
        <dsp:cNvSpPr/>
      </dsp:nvSpPr>
      <dsp:spPr>
        <a:xfrm rot="240000">
          <a:off x="4937299" y="2221036"/>
          <a:ext cx="1943364" cy="6711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0" i="0" kern="1200" dirty="0"/>
            <a:t>Busca patrones que sugieran resultados</a:t>
          </a:r>
          <a:endParaRPr lang="es-ES" sz="1200" kern="1200" dirty="0"/>
        </a:p>
      </dsp:txBody>
      <dsp:txXfrm>
        <a:off x="4970061" y="2253798"/>
        <a:ext cx="1877840" cy="605606"/>
      </dsp:txXfrm>
    </dsp:sp>
    <dsp:sp modelId="{E78293E0-5CE8-49ED-885B-7BDDB1FB41AD}">
      <dsp:nvSpPr>
        <dsp:cNvPr id="0" name=""/>
        <dsp:cNvSpPr/>
      </dsp:nvSpPr>
      <dsp:spPr>
        <a:xfrm rot="240000">
          <a:off x="4991695" y="1503012"/>
          <a:ext cx="1943364" cy="6711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0" i="0" kern="1200" dirty="0"/>
            <a:t>Decide por sí misma comparando los nuevos datos con el modelo creado.</a:t>
          </a:r>
          <a:endParaRPr lang="es-ES" sz="1200" kern="1200" dirty="0"/>
        </a:p>
      </dsp:txBody>
      <dsp:txXfrm>
        <a:off x="5024457" y="1535774"/>
        <a:ext cx="1877840" cy="605606"/>
      </dsp:txXfrm>
    </dsp:sp>
    <dsp:sp modelId="{1B861914-E07C-4F6B-8932-96EFFE7ABFD8}">
      <dsp:nvSpPr>
        <dsp:cNvPr id="0" name=""/>
        <dsp:cNvSpPr/>
      </dsp:nvSpPr>
      <dsp:spPr>
        <a:xfrm rot="240000">
          <a:off x="1999926" y="3461261"/>
          <a:ext cx="1943364" cy="6711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0" i="0" kern="1200" dirty="0"/>
            <a:t>Sigue instrucciones específicas.</a:t>
          </a:r>
          <a:endParaRPr lang="es-ES" sz="1200" kern="1200" dirty="0"/>
        </a:p>
      </dsp:txBody>
      <dsp:txXfrm>
        <a:off x="2032688" y="3494023"/>
        <a:ext cx="1877840" cy="605606"/>
      </dsp:txXfrm>
    </dsp:sp>
    <dsp:sp modelId="{7432CDA0-A499-4D56-BE24-F1B3E453FFCF}">
      <dsp:nvSpPr>
        <dsp:cNvPr id="0" name=""/>
        <dsp:cNvSpPr/>
      </dsp:nvSpPr>
      <dsp:spPr>
        <a:xfrm rot="240000">
          <a:off x="2054322" y="2743236"/>
          <a:ext cx="1943364" cy="6711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Utiliza </a:t>
          </a:r>
          <a:r>
            <a:rPr lang="es-ES" sz="1200" b="0" i="0" kern="1200" dirty="0"/>
            <a:t>ejemplos exactos de ataques anteriores.</a:t>
          </a:r>
          <a:endParaRPr lang="es-ES" sz="1200" kern="1200" dirty="0"/>
        </a:p>
      </dsp:txBody>
      <dsp:txXfrm>
        <a:off x="2087084" y="2775998"/>
        <a:ext cx="1877840" cy="605606"/>
      </dsp:txXfrm>
    </dsp:sp>
    <dsp:sp modelId="{B71C2F28-898B-47F0-9923-E0CAF94B9370}">
      <dsp:nvSpPr>
        <dsp:cNvPr id="0" name=""/>
        <dsp:cNvSpPr/>
      </dsp:nvSpPr>
      <dsp:spPr>
        <a:xfrm rot="240000">
          <a:off x="2108718" y="2025212"/>
          <a:ext cx="1943364" cy="6711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0" i="0" kern="1200" dirty="0"/>
            <a:t>No puede detectar los correos que sean nuevos y desconocidos.</a:t>
          </a:r>
          <a:endParaRPr lang="es-ES" sz="1200" kern="1200" dirty="0"/>
        </a:p>
      </dsp:txBody>
      <dsp:txXfrm>
        <a:off x="2141480" y="2057974"/>
        <a:ext cx="1877840" cy="6056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AD510-BCF5-45C0-80CD-8EBC3D53DD75}">
      <dsp:nvSpPr>
        <dsp:cNvPr id="0" name=""/>
        <dsp:cNvSpPr/>
      </dsp:nvSpPr>
      <dsp:spPr>
        <a:xfrm>
          <a:off x="0" y="1843"/>
          <a:ext cx="849415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B504B-64C8-4387-8606-4A6559D55E16}">
      <dsp:nvSpPr>
        <dsp:cNvPr id="0" name=""/>
        <dsp:cNvSpPr/>
      </dsp:nvSpPr>
      <dsp:spPr>
        <a:xfrm>
          <a:off x="0" y="1843"/>
          <a:ext cx="8494152" cy="1257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s-ES" sz="3200" b="0" i="0" kern="1200" dirty="0"/>
            <a:t>¿Algún empleado ha recibido alguna vez un correo de este dominio?</a:t>
          </a:r>
          <a:endParaRPr lang="es-ES" sz="3200" kern="1200" dirty="0"/>
        </a:p>
      </dsp:txBody>
      <dsp:txXfrm>
        <a:off x="0" y="1843"/>
        <a:ext cx="8494152" cy="1257124"/>
      </dsp:txXfrm>
    </dsp:sp>
    <dsp:sp modelId="{D517CD9B-4963-4755-B900-B2CA0AFBB8F9}">
      <dsp:nvSpPr>
        <dsp:cNvPr id="0" name=""/>
        <dsp:cNvSpPr/>
      </dsp:nvSpPr>
      <dsp:spPr>
        <a:xfrm>
          <a:off x="0" y="1258968"/>
          <a:ext cx="849415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0345A-32AE-41B4-A6A1-B8A6F9BB00E4}">
      <dsp:nvSpPr>
        <dsp:cNvPr id="0" name=""/>
        <dsp:cNvSpPr/>
      </dsp:nvSpPr>
      <dsp:spPr>
        <a:xfrm>
          <a:off x="0" y="1258968"/>
          <a:ext cx="8494152" cy="1257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s-ES" sz="3200" b="0" i="0" kern="1200" dirty="0"/>
            <a:t>¿Es habitual recibir correos a determinada hora del día, desde ese país?</a:t>
          </a:r>
          <a:endParaRPr lang="es-ES" sz="3200" kern="1200" dirty="0"/>
        </a:p>
      </dsp:txBody>
      <dsp:txXfrm>
        <a:off x="0" y="1258968"/>
        <a:ext cx="8494152" cy="1257124"/>
      </dsp:txXfrm>
    </dsp:sp>
    <dsp:sp modelId="{49BBC3CA-1A42-496F-9C7D-E39A51A88AA5}">
      <dsp:nvSpPr>
        <dsp:cNvPr id="0" name=""/>
        <dsp:cNvSpPr/>
      </dsp:nvSpPr>
      <dsp:spPr>
        <a:xfrm>
          <a:off x="0" y="2516092"/>
          <a:ext cx="849415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75DC86-543D-411E-B541-1D5B5DCE26A6}">
      <dsp:nvSpPr>
        <dsp:cNvPr id="0" name=""/>
        <dsp:cNvSpPr/>
      </dsp:nvSpPr>
      <dsp:spPr>
        <a:xfrm>
          <a:off x="0" y="2516092"/>
          <a:ext cx="8494152" cy="1257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s-ES" sz="3200" b="0" i="0" kern="1200" dirty="0"/>
            <a:t>¿Un determinado remitente se ha dirigido a varias personas de la empresa al mismo tiempo?</a:t>
          </a:r>
          <a:endParaRPr lang="es-ES" sz="3200" kern="1200" dirty="0"/>
        </a:p>
      </dsp:txBody>
      <dsp:txXfrm>
        <a:off x="0" y="2516092"/>
        <a:ext cx="8494152" cy="12571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82E3B-8179-4236-809F-0F8D60BDA0A2}">
      <dsp:nvSpPr>
        <dsp:cNvPr id="0" name=""/>
        <dsp:cNvSpPr/>
      </dsp:nvSpPr>
      <dsp:spPr>
        <a:xfrm>
          <a:off x="0" y="0"/>
          <a:ext cx="10515600" cy="13255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Importante</a:t>
          </a:r>
        </a:p>
        <a:p>
          <a:pPr marL="171450" lvl="1" indent="-171450" algn="l" defTabSz="800100">
            <a:lnSpc>
              <a:spcPct val="90000"/>
            </a:lnSpc>
            <a:spcBef>
              <a:spcPct val="0"/>
            </a:spcBef>
            <a:spcAft>
              <a:spcPct val="15000"/>
            </a:spcAft>
            <a:buChar char="•"/>
          </a:pPr>
          <a:r>
            <a:rPr lang="es-419" sz="1800" kern="1200" dirty="0"/>
            <a:t>El uso y análisis de este conjunto de datos debe realizarse con precaución y siguiendo las pautas éticas y legales establecidas en la investigación en ciberseguridad.</a:t>
          </a:r>
          <a:endParaRPr lang="es-ES" sz="1800" kern="1200" dirty="0"/>
        </a:p>
      </dsp:txBody>
      <dsp:txXfrm>
        <a:off x="2235676" y="0"/>
        <a:ext cx="8279923" cy="1325563"/>
      </dsp:txXfrm>
    </dsp:sp>
    <dsp:sp modelId="{2A593D30-334F-4303-9C7F-C82D2B5D7BE5}">
      <dsp:nvSpPr>
        <dsp:cNvPr id="0" name=""/>
        <dsp:cNvSpPr/>
      </dsp:nvSpPr>
      <dsp:spPr>
        <a:xfrm>
          <a:off x="132556" y="124274"/>
          <a:ext cx="2103120" cy="1077014"/>
        </a:xfrm>
        <a:prstGeom prst="roundRect">
          <a:avLst>
            <a:gd name="adj" fmla="val 10000"/>
          </a:avLst>
        </a:prstGeom>
        <a:blipFill rotWithShape="1">
          <a:blip xmlns:r="http://schemas.openxmlformats.org/officeDocument/2006/relationships" r:embed="rId1"/>
          <a:srcRect/>
          <a:stretch>
            <a:fillRect t="-39000" b="-39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769AB-A0FC-44A3-8A49-EC644B6628E7}">
      <dsp:nvSpPr>
        <dsp:cNvPr id="0" name=""/>
        <dsp:cNvSpPr/>
      </dsp:nvSpPr>
      <dsp:spPr>
        <a:xfrm rot="10800000">
          <a:off x="1281655" y="2448"/>
          <a:ext cx="4345690" cy="748255"/>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9960" tIns="72390" rIns="135128" bIns="72390" numCol="1" spcCol="1270" anchor="t" anchorCtr="0">
          <a:noAutofit/>
        </a:bodyPr>
        <a:lstStyle/>
        <a:p>
          <a:pPr marL="0" lvl="0" indent="0" algn="l" defTabSz="844550">
            <a:lnSpc>
              <a:spcPct val="90000"/>
            </a:lnSpc>
            <a:spcBef>
              <a:spcPct val="0"/>
            </a:spcBef>
            <a:spcAft>
              <a:spcPct val="35000"/>
            </a:spcAft>
            <a:buNone/>
          </a:pPr>
          <a:r>
            <a:rPr lang="es-ES" sz="1900" kern="1200" dirty="0"/>
            <a:t>Legítimos</a:t>
          </a:r>
        </a:p>
        <a:p>
          <a:pPr marL="114300" lvl="1" indent="-114300" algn="l" defTabSz="666750">
            <a:lnSpc>
              <a:spcPct val="90000"/>
            </a:lnSpc>
            <a:spcBef>
              <a:spcPct val="0"/>
            </a:spcBef>
            <a:spcAft>
              <a:spcPct val="15000"/>
            </a:spcAft>
            <a:buChar char="•"/>
          </a:pPr>
          <a:r>
            <a:rPr lang="es-ES" sz="1500" kern="1200" dirty="0"/>
            <a:t>213 correos</a:t>
          </a:r>
        </a:p>
      </dsp:txBody>
      <dsp:txXfrm rot="10800000">
        <a:off x="1468719" y="2448"/>
        <a:ext cx="4158626" cy="748255"/>
      </dsp:txXfrm>
    </dsp:sp>
    <dsp:sp modelId="{900AA6B7-7E9E-4D3A-A41C-7F66F1D374C8}">
      <dsp:nvSpPr>
        <dsp:cNvPr id="0" name=""/>
        <dsp:cNvSpPr/>
      </dsp:nvSpPr>
      <dsp:spPr>
        <a:xfrm>
          <a:off x="907527" y="2448"/>
          <a:ext cx="748255" cy="748255"/>
        </a:xfrm>
        <a:prstGeom prst="ellipse">
          <a:avLst/>
        </a:prstGeom>
        <a:blipFill rotWithShape="1">
          <a:blip xmlns:r="http://schemas.openxmlformats.org/officeDocument/2006/relationships" r:embed="rId1"/>
          <a:srcRect/>
          <a:stretch>
            <a:fillRect l="-1000" r="-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C7099C-E689-4426-8B3F-8CB67B3B4309}">
      <dsp:nvSpPr>
        <dsp:cNvPr id="0" name=""/>
        <dsp:cNvSpPr/>
      </dsp:nvSpPr>
      <dsp:spPr>
        <a:xfrm rot="10800000">
          <a:off x="1281655" y="974063"/>
          <a:ext cx="4345690" cy="748255"/>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9960" tIns="72390" rIns="135128" bIns="72390" numCol="1" spcCol="1270" anchor="t" anchorCtr="0">
          <a:noAutofit/>
        </a:bodyPr>
        <a:lstStyle/>
        <a:p>
          <a:pPr marL="0" lvl="0" indent="0" algn="l" defTabSz="844550">
            <a:lnSpc>
              <a:spcPct val="90000"/>
            </a:lnSpc>
            <a:spcBef>
              <a:spcPct val="0"/>
            </a:spcBef>
            <a:spcAft>
              <a:spcPct val="35000"/>
            </a:spcAft>
            <a:buNone/>
          </a:pPr>
          <a:r>
            <a:rPr lang="es-ES" sz="1900" kern="1200" dirty="0"/>
            <a:t>Phishing</a:t>
          </a:r>
        </a:p>
        <a:p>
          <a:pPr marL="114300" lvl="1" indent="-114300" algn="l" defTabSz="666750">
            <a:lnSpc>
              <a:spcPct val="90000"/>
            </a:lnSpc>
            <a:spcBef>
              <a:spcPct val="0"/>
            </a:spcBef>
            <a:spcAft>
              <a:spcPct val="15000"/>
            </a:spcAft>
            <a:buChar char="•"/>
          </a:pPr>
          <a:r>
            <a:rPr lang="es-ES" sz="1500" kern="1200" dirty="0"/>
            <a:t>213 correos</a:t>
          </a:r>
        </a:p>
      </dsp:txBody>
      <dsp:txXfrm rot="10800000">
        <a:off x="1468719" y="974063"/>
        <a:ext cx="4158626" cy="748255"/>
      </dsp:txXfrm>
    </dsp:sp>
    <dsp:sp modelId="{AAD98E5D-F560-4434-AA10-702814F04B2A}">
      <dsp:nvSpPr>
        <dsp:cNvPr id="0" name=""/>
        <dsp:cNvSpPr/>
      </dsp:nvSpPr>
      <dsp:spPr>
        <a:xfrm>
          <a:off x="907527" y="974063"/>
          <a:ext cx="748255" cy="748255"/>
        </a:xfrm>
        <a:prstGeom prst="ellipse">
          <a:avLst/>
        </a:prstGeom>
        <a:blipFill rotWithShape="1">
          <a:blip xmlns:r="http://schemas.openxmlformats.org/officeDocument/2006/relationships" r:embed="rId2"/>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55021F-517B-40BA-B05E-BFB122246E80}">
      <dsp:nvSpPr>
        <dsp:cNvPr id="0" name=""/>
        <dsp:cNvSpPr/>
      </dsp:nvSpPr>
      <dsp:spPr>
        <a:xfrm rot="10800000">
          <a:off x="1281655" y="1945679"/>
          <a:ext cx="4345690" cy="748255"/>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9960" tIns="72390" rIns="135128" bIns="72390" numCol="1" spcCol="1270" anchor="t" anchorCtr="0">
          <a:noAutofit/>
        </a:bodyPr>
        <a:lstStyle/>
        <a:p>
          <a:pPr marL="0" lvl="0" indent="0" algn="l" defTabSz="844550">
            <a:lnSpc>
              <a:spcPct val="90000"/>
            </a:lnSpc>
            <a:spcBef>
              <a:spcPct val="0"/>
            </a:spcBef>
            <a:spcAft>
              <a:spcPct val="35000"/>
            </a:spcAft>
            <a:buNone/>
          </a:pPr>
          <a:r>
            <a:rPr lang="es-ES" sz="1900" kern="1200" dirty="0"/>
            <a:t>Idioma</a:t>
          </a:r>
        </a:p>
        <a:p>
          <a:pPr marL="114300" lvl="1" indent="-114300" algn="l" defTabSz="666750">
            <a:lnSpc>
              <a:spcPct val="90000"/>
            </a:lnSpc>
            <a:spcBef>
              <a:spcPct val="0"/>
            </a:spcBef>
            <a:spcAft>
              <a:spcPct val="15000"/>
            </a:spcAft>
            <a:buChar char="•"/>
          </a:pPr>
          <a:r>
            <a:rPr lang="es-ES" sz="1500" kern="1200" dirty="0"/>
            <a:t>Español</a:t>
          </a:r>
        </a:p>
      </dsp:txBody>
      <dsp:txXfrm rot="10800000">
        <a:off x="1468719" y="1945679"/>
        <a:ext cx="4158626" cy="748255"/>
      </dsp:txXfrm>
    </dsp:sp>
    <dsp:sp modelId="{4F53653C-14FC-426F-8BE2-7346C5327ED6}">
      <dsp:nvSpPr>
        <dsp:cNvPr id="0" name=""/>
        <dsp:cNvSpPr/>
      </dsp:nvSpPr>
      <dsp:spPr>
        <a:xfrm>
          <a:off x="907527" y="1945679"/>
          <a:ext cx="748255" cy="748255"/>
        </a:xfrm>
        <a:prstGeom prst="ellipse">
          <a:avLst/>
        </a:prstGeom>
        <a:blipFill rotWithShape="1">
          <a:blip xmlns:r="http://schemas.openxmlformats.org/officeDocument/2006/relationships" r:embed="rId3"/>
          <a:srcRect/>
          <a:stretch>
            <a:fillRect l="-29000" r="-29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AA68EF-BC77-4505-951A-8EE4B01D65F6}">
      <dsp:nvSpPr>
        <dsp:cNvPr id="0" name=""/>
        <dsp:cNvSpPr/>
      </dsp:nvSpPr>
      <dsp:spPr>
        <a:xfrm rot="10800000">
          <a:off x="1281655" y="2917295"/>
          <a:ext cx="4345690" cy="748255"/>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9960" tIns="72390" rIns="135128" bIns="72390" numCol="1" spcCol="1270" anchor="t" anchorCtr="0">
          <a:noAutofit/>
        </a:bodyPr>
        <a:lstStyle/>
        <a:p>
          <a:pPr marL="0" lvl="0" indent="0" algn="l" defTabSz="844550">
            <a:lnSpc>
              <a:spcPct val="90000"/>
            </a:lnSpc>
            <a:spcBef>
              <a:spcPct val="0"/>
            </a:spcBef>
            <a:spcAft>
              <a:spcPct val="35000"/>
            </a:spcAft>
            <a:buNone/>
          </a:pPr>
          <a:r>
            <a:rPr lang="es-ES" sz="1900" kern="1200" dirty="0"/>
            <a:t>Correo más largo</a:t>
          </a:r>
        </a:p>
        <a:p>
          <a:pPr marL="114300" lvl="1" indent="-114300" algn="l" defTabSz="666750">
            <a:lnSpc>
              <a:spcPct val="90000"/>
            </a:lnSpc>
            <a:spcBef>
              <a:spcPct val="0"/>
            </a:spcBef>
            <a:spcAft>
              <a:spcPct val="15000"/>
            </a:spcAft>
            <a:buChar char="•"/>
          </a:pPr>
          <a:r>
            <a:rPr lang="es-ES" sz="1500" kern="1200" dirty="0"/>
            <a:t>970 palabras (legítimo)</a:t>
          </a:r>
        </a:p>
      </dsp:txBody>
      <dsp:txXfrm rot="10800000">
        <a:off x="1468719" y="2917295"/>
        <a:ext cx="4158626" cy="748255"/>
      </dsp:txXfrm>
    </dsp:sp>
    <dsp:sp modelId="{E191E95F-12EE-4A23-AC50-369853BF0ED4}">
      <dsp:nvSpPr>
        <dsp:cNvPr id="0" name=""/>
        <dsp:cNvSpPr/>
      </dsp:nvSpPr>
      <dsp:spPr>
        <a:xfrm>
          <a:off x="907527" y="2917295"/>
          <a:ext cx="748255" cy="748255"/>
        </a:xfrm>
        <a:prstGeom prst="ellipse">
          <a:avLst/>
        </a:prstGeom>
        <a:blipFill rotWithShape="1">
          <a:blip xmlns:r="http://schemas.openxmlformats.org/officeDocument/2006/relationships" r:embed="rId4"/>
          <a:srcRect/>
          <a:stretch>
            <a:fillRect l="-20000" r="-20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A265A-C98E-42C9-9EF2-98B55BCB6005}">
      <dsp:nvSpPr>
        <dsp:cNvPr id="0" name=""/>
        <dsp:cNvSpPr/>
      </dsp:nvSpPr>
      <dsp:spPr>
        <a:xfrm>
          <a:off x="940" y="1258408"/>
          <a:ext cx="1835756" cy="936188"/>
        </a:xfrm>
        <a:prstGeom prst="roundRect">
          <a:avLst>
            <a:gd name="adj" fmla="val 10000"/>
          </a:avLst>
        </a:prstGeom>
        <a:solidFill>
          <a:srgbClr val="00B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t>Análisis Exploratorio de Datos</a:t>
          </a:r>
        </a:p>
      </dsp:txBody>
      <dsp:txXfrm>
        <a:off x="28360" y="1285828"/>
        <a:ext cx="1780916" cy="881348"/>
      </dsp:txXfrm>
    </dsp:sp>
    <dsp:sp modelId="{244CDE42-7FA2-4F7B-8CAA-829F550F3462}">
      <dsp:nvSpPr>
        <dsp:cNvPr id="0" name=""/>
        <dsp:cNvSpPr/>
      </dsp:nvSpPr>
      <dsp:spPr>
        <a:xfrm>
          <a:off x="1985742" y="1541687"/>
          <a:ext cx="315975" cy="36963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1985742" y="1615613"/>
        <a:ext cx="221183" cy="221779"/>
      </dsp:txXfrm>
    </dsp:sp>
    <dsp:sp modelId="{00435B98-6259-4420-A358-29CE3AFA428A}">
      <dsp:nvSpPr>
        <dsp:cNvPr id="0" name=""/>
        <dsp:cNvSpPr/>
      </dsp:nvSpPr>
      <dsp:spPr>
        <a:xfrm>
          <a:off x="2432877" y="1258408"/>
          <a:ext cx="2246942" cy="936188"/>
        </a:xfrm>
        <a:prstGeom prst="roundRect">
          <a:avLst>
            <a:gd name="adj" fmla="val 10000"/>
          </a:avLst>
        </a:prstGeom>
        <a:solidFill>
          <a:srgbClr val="00B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kern="1200" dirty="0"/>
            <a:t>Vectorización del texto</a:t>
          </a:r>
        </a:p>
        <a:p>
          <a:pPr marL="114300" lvl="1" indent="-114300" algn="l" defTabSz="577850">
            <a:lnSpc>
              <a:spcPct val="90000"/>
            </a:lnSpc>
            <a:spcBef>
              <a:spcPct val="0"/>
            </a:spcBef>
            <a:spcAft>
              <a:spcPct val="15000"/>
            </a:spcAft>
            <a:buChar char="•"/>
          </a:pPr>
          <a:r>
            <a:rPr lang="es-ES" sz="1300" kern="1200" dirty="0"/>
            <a:t>TF-IDF</a:t>
          </a:r>
        </a:p>
      </dsp:txBody>
      <dsp:txXfrm>
        <a:off x="2460297" y="1285828"/>
        <a:ext cx="2192102" cy="881348"/>
      </dsp:txXfrm>
    </dsp:sp>
    <dsp:sp modelId="{3D3B39E1-4033-402F-BB5D-D756E8B8CFEF}">
      <dsp:nvSpPr>
        <dsp:cNvPr id="0" name=""/>
        <dsp:cNvSpPr/>
      </dsp:nvSpPr>
      <dsp:spPr>
        <a:xfrm>
          <a:off x="4828864" y="1541687"/>
          <a:ext cx="315975" cy="36963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4828864" y="1615613"/>
        <a:ext cx="221183" cy="221779"/>
      </dsp:txXfrm>
    </dsp:sp>
    <dsp:sp modelId="{2E638456-ABFB-4FF4-9678-BDD7B2616D15}">
      <dsp:nvSpPr>
        <dsp:cNvPr id="0" name=""/>
        <dsp:cNvSpPr/>
      </dsp:nvSpPr>
      <dsp:spPr>
        <a:xfrm>
          <a:off x="5275999" y="1258408"/>
          <a:ext cx="1490449" cy="93618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t>Agrupamiento</a:t>
          </a:r>
        </a:p>
      </dsp:txBody>
      <dsp:txXfrm>
        <a:off x="5303419" y="1285828"/>
        <a:ext cx="1435609" cy="881348"/>
      </dsp:txXfrm>
    </dsp:sp>
    <dsp:sp modelId="{E62A29C7-CE31-4B62-B1E6-424721E6FEF2}">
      <dsp:nvSpPr>
        <dsp:cNvPr id="0" name=""/>
        <dsp:cNvSpPr/>
      </dsp:nvSpPr>
      <dsp:spPr>
        <a:xfrm>
          <a:off x="6915493" y="1541687"/>
          <a:ext cx="315975" cy="36963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6915493" y="1615613"/>
        <a:ext cx="221183" cy="221779"/>
      </dsp:txXfrm>
    </dsp:sp>
    <dsp:sp modelId="{2DD93F05-2084-4044-B42A-1F4205BB0E9A}">
      <dsp:nvSpPr>
        <dsp:cNvPr id="0" name=""/>
        <dsp:cNvSpPr/>
      </dsp:nvSpPr>
      <dsp:spPr>
        <a:xfrm>
          <a:off x="7362628" y="1258408"/>
          <a:ext cx="1490449" cy="936188"/>
        </a:xfrm>
        <a:prstGeom prst="roundRect">
          <a:avLst>
            <a:gd name="adj" fmla="val 1000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kern="1200" dirty="0"/>
            <a:t>Visualización</a:t>
          </a:r>
        </a:p>
        <a:p>
          <a:pPr marL="114300" lvl="1" indent="-114300" algn="l" defTabSz="577850">
            <a:lnSpc>
              <a:spcPct val="90000"/>
            </a:lnSpc>
            <a:spcBef>
              <a:spcPct val="0"/>
            </a:spcBef>
            <a:spcAft>
              <a:spcPct val="15000"/>
            </a:spcAft>
            <a:buChar char="•"/>
          </a:pPr>
          <a:r>
            <a:rPr lang="es-ES" sz="1300" kern="1200" dirty="0"/>
            <a:t>Extracción de características</a:t>
          </a:r>
        </a:p>
      </dsp:txBody>
      <dsp:txXfrm>
        <a:off x="7390048" y="1285828"/>
        <a:ext cx="1435609" cy="881348"/>
      </dsp:txXfrm>
    </dsp:sp>
    <dsp:sp modelId="{B9AACDCD-1CEA-4BBB-9449-DA638E3CF7B6}">
      <dsp:nvSpPr>
        <dsp:cNvPr id="0" name=""/>
        <dsp:cNvSpPr/>
      </dsp:nvSpPr>
      <dsp:spPr>
        <a:xfrm>
          <a:off x="9002123" y="1541687"/>
          <a:ext cx="315975" cy="36963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9002123" y="1615613"/>
        <a:ext cx="221183" cy="221779"/>
      </dsp:txXfrm>
    </dsp:sp>
    <dsp:sp modelId="{DEEE57DF-F999-4E79-8E61-3444D43FA019}">
      <dsp:nvSpPr>
        <dsp:cNvPr id="0" name=""/>
        <dsp:cNvSpPr/>
      </dsp:nvSpPr>
      <dsp:spPr>
        <a:xfrm>
          <a:off x="9449258" y="1258408"/>
          <a:ext cx="1490449" cy="93618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t>Clasificación</a:t>
          </a:r>
        </a:p>
      </dsp:txBody>
      <dsp:txXfrm>
        <a:off x="9476678" y="1285828"/>
        <a:ext cx="1435609" cy="88134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56913-32E0-4199-B097-402D6D9D4282}">
      <dsp:nvSpPr>
        <dsp:cNvPr id="0" name=""/>
        <dsp:cNvSpPr/>
      </dsp:nvSpPr>
      <dsp:spPr>
        <a:xfrm>
          <a:off x="0" y="1649081"/>
          <a:ext cx="3975260" cy="1590104"/>
        </a:xfrm>
        <a:prstGeom prst="leftRightRibb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97732C-AD81-4D3C-BF88-5A447F0CA181}">
      <dsp:nvSpPr>
        <dsp:cNvPr id="0" name=""/>
        <dsp:cNvSpPr/>
      </dsp:nvSpPr>
      <dsp:spPr>
        <a:xfrm>
          <a:off x="477031" y="1927349"/>
          <a:ext cx="1311835" cy="77915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0452" rIns="0" bIns="64770" numCol="1" spcCol="1270" anchor="ctr" anchorCtr="0">
          <a:noAutofit/>
        </a:bodyPr>
        <a:lstStyle/>
        <a:p>
          <a:pPr marL="0" lvl="0" indent="0" algn="ctr" defTabSz="755650">
            <a:lnSpc>
              <a:spcPct val="90000"/>
            </a:lnSpc>
            <a:spcBef>
              <a:spcPct val="0"/>
            </a:spcBef>
            <a:spcAft>
              <a:spcPct val="35000"/>
            </a:spcAft>
            <a:buNone/>
          </a:pPr>
          <a:r>
            <a:rPr lang="es-ES" sz="1700" kern="1200" dirty="0"/>
            <a:t>Extracción de características</a:t>
          </a:r>
        </a:p>
      </dsp:txBody>
      <dsp:txXfrm>
        <a:off x="477031" y="1927349"/>
        <a:ext cx="1311835" cy="779150"/>
      </dsp:txXfrm>
    </dsp:sp>
    <dsp:sp modelId="{D6F05E21-5848-426F-97BC-3A4A73252E94}">
      <dsp:nvSpPr>
        <dsp:cNvPr id="0" name=""/>
        <dsp:cNvSpPr/>
      </dsp:nvSpPr>
      <dsp:spPr>
        <a:xfrm>
          <a:off x="1987630" y="2181766"/>
          <a:ext cx="1550351" cy="77915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0452" rIns="0" bIns="64770" numCol="1" spcCol="1270" anchor="ctr" anchorCtr="0">
          <a:noAutofit/>
        </a:bodyPr>
        <a:lstStyle/>
        <a:p>
          <a:pPr marL="0" lvl="0" indent="0" algn="ctr" defTabSz="755650">
            <a:lnSpc>
              <a:spcPct val="90000"/>
            </a:lnSpc>
            <a:spcBef>
              <a:spcPct val="0"/>
            </a:spcBef>
            <a:spcAft>
              <a:spcPct val="35000"/>
            </a:spcAft>
            <a:buNone/>
          </a:pPr>
          <a:r>
            <a:rPr lang="es-ES" sz="1700" kern="1200"/>
            <a:t>Selección de características</a:t>
          </a:r>
          <a:endParaRPr lang="es-ES" sz="1700" kern="1200" dirty="0"/>
        </a:p>
      </dsp:txBody>
      <dsp:txXfrm>
        <a:off x="1987630" y="2181766"/>
        <a:ext cx="1550351" cy="779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effectLst/>
              <a:latin typeface="+mn-lt"/>
              <a:ea typeface="+mn-ea"/>
              <a:cs typeface="+mn-cs"/>
            </a:rPr>
            <a:t>Características</a:t>
          </a:r>
          <a:endParaRPr lang="es-ES" sz="1900" kern="1200" dirty="0"/>
        </a:p>
      </dsp:txBody>
      <dsp:txXfrm>
        <a:off x="0" y="0"/>
        <a:ext cx="1624571" cy="2517101"/>
      </dsp:txXfrm>
    </dsp:sp>
    <dsp:sp modelId="{BA890273-A3E8-4E3D-9107-04038EB3D603}">
      <dsp:nvSpPr>
        <dsp:cNvPr id="0" name=""/>
        <dsp:cNvSpPr/>
      </dsp:nvSpPr>
      <dsp:spPr>
        <a:xfrm>
          <a:off x="1746414" y="23720"/>
          <a:ext cx="6376441" cy="47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0" i="0" kern="1200" dirty="0"/>
            <a:t>Se envían correos electrónicos masivos que parecen provenir de entidades legítimas.</a:t>
          </a:r>
          <a:endParaRPr lang="es-ES" sz="1300" kern="1200" dirty="0"/>
        </a:p>
      </dsp:txBody>
      <dsp:txXfrm>
        <a:off x="1746414" y="23720"/>
        <a:ext cx="6376441" cy="474414"/>
      </dsp:txXfrm>
    </dsp:sp>
    <dsp:sp modelId="{0F05EA6A-65B2-4A9F-BE0B-CF4A1B8DEE8E}">
      <dsp:nvSpPr>
        <dsp:cNvPr id="0" name=""/>
        <dsp:cNvSpPr/>
      </dsp:nvSpPr>
      <dsp:spPr>
        <a:xfrm>
          <a:off x="1624571" y="498135"/>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1746414" y="521856"/>
          <a:ext cx="6376441" cy="47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0" i="0" kern="1200" dirty="0"/>
            <a:t>Estos correos apelan a emociones fuertes (miedo, codicia, curiosidad).</a:t>
          </a:r>
          <a:endParaRPr lang="es-ES" sz="1300" kern="1200" dirty="0"/>
        </a:p>
      </dsp:txBody>
      <dsp:txXfrm>
        <a:off x="1746414" y="521856"/>
        <a:ext cx="6376441" cy="474414"/>
      </dsp:txXfrm>
    </dsp:sp>
    <dsp:sp modelId="{6B932137-D3AF-40EC-AC2C-6FECF718F695}">
      <dsp:nvSpPr>
        <dsp:cNvPr id="0" name=""/>
        <dsp:cNvSpPr/>
      </dsp:nvSpPr>
      <dsp:spPr>
        <a:xfrm>
          <a:off x="1624571" y="996270"/>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2030CD-2DC5-4370-AEA6-38FF68039E3D}">
      <dsp:nvSpPr>
        <dsp:cNvPr id="0" name=""/>
        <dsp:cNvSpPr/>
      </dsp:nvSpPr>
      <dsp:spPr>
        <a:xfrm>
          <a:off x="1746414" y="1019991"/>
          <a:ext cx="6376441" cy="47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0" i="0" kern="1200" dirty="0"/>
            <a:t>Suelen tratar temas como actualizaciones de perfiles, problemas con pedidos o facturas adjuntas.</a:t>
          </a:r>
          <a:endParaRPr lang="es-ES" sz="1300" kern="1200" dirty="0"/>
        </a:p>
      </dsp:txBody>
      <dsp:txXfrm>
        <a:off x="1746414" y="1019991"/>
        <a:ext cx="6376441" cy="474414"/>
      </dsp:txXfrm>
    </dsp:sp>
    <dsp:sp modelId="{9B432BFF-201D-4A90-A42A-ACFE53F1419B}">
      <dsp:nvSpPr>
        <dsp:cNvPr id="0" name=""/>
        <dsp:cNvSpPr/>
      </dsp:nvSpPr>
      <dsp:spPr>
        <a:xfrm>
          <a:off x="1624571" y="1494406"/>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69FB9F-D7D5-4539-983E-4A3F3636D96F}">
      <dsp:nvSpPr>
        <dsp:cNvPr id="0" name=""/>
        <dsp:cNvSpPr/>
      </dsp:nvSpPr>
      <dsp:spPr>
        <a:xfrm>
          <a:off x="1746414" y="1518126"/>
          <a:ext cx="6376441" cy="47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0" i="0" kern="1200" dirty="0"/>
            <a:t>Pueden contener enlaces maliciosos que redirigen a páginas web de phishing.</a:t>
          </a:r>
          <a:endParaRPr lang="es-ES" sz="1300" kern="1200" dirty="0"/>
        </a:p>
      </dsp:txBody>
      <dsp:txXfrm>
        <a:off x="1746414" y="1518126"/>
        <a:ext cx="6376441" cy="474414"/>
      </dsp:txXfrm>
    </dsp:sp>
    <dsp:sp modelId="{1D0BA984-995B-42F3-A988-B98522EE0AAA}">
      <dsp:nvSpPr>
        <dsp:cNvPr id="0" name=""/>
        <dsp:cNvSpPr/>
      </dsp:nvSpPr>
      <dsp:spPr>
        <a:xfrm>
          <a:off x="1624571" y="1992541"/>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2C32D-18A5-40B8-A3FD-ACCB42C29518}">
      <dsp:nvSpPr>
        <dsp:cNvPr id="0" name=""/>
        <dsp:cNvSpPr/>
      </dsp:nvSpPr>
      <dsp:spPr>
        <a:xfrm>
          <a:off x="1746414" y="2016262"/>
          <a:ext cx="6376441" cy="47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0" i="0" kern="1200" dirty="0"/>
            <a:t>Pueden adjuntar archivos maliciosos que contenga malware.</a:t>
          </a:r>
          <a:endParaRPr lang="es-ES" sz="1300" kern="1200" dirty="0"/>
        </a:p>
      </dsp:txBody>
      <dsp:txXfrm>
        <a:off x="1746414" y="2016262"/>
        <a:ext cx="6376441" cy="474414"/>
      </dsp:txXfrm>
    </dsp:sp>
    <dsp:sp modelId="{4923E9AA-1C51-4AEA-887A-E756A62139EA}">
      <dsp:nvSpPr>
        <dsp:cNvPr id="0" name=""/>
        <dsp:cNvSpPr/>
      </dsp:nvSpPr>
      <dsp:spPr>
        <a:xfrm>
          <a:off x="1624571" y="2490676"/>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A15A03-F692-4186-91B5-B7E9B87F839B}">
      <dsp:nvSpPr>
        <dsp:cNvPr id="0" name=""/>
        <dsp:cNvSpPr/>
      </dsp:nvSpPr>
      <dsp:spPr>
        <a:xfrm>
          <a:off x="0" y="2517101"/>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58192-5134-47E4-A49A-80518F702FF8}">
      <dsp:nvSpPr>
        <dsp:cNvPr id="0" name=""/>
        <dsp:cNvSpPr/>
      </dsp:nvSpPr>
      <dsp:spPr>
        <a:xfrm>
          <a:off x="0" y="2517101"/>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a:t>
          </a:r>
          <a:r>
            <a:rPr lang="es-ES" sz="1900" kern="1200" dirty="0" err="1"/>
            <a:t>ó</a:t>
          </a:r>
          <a:r>
            <a:rPr lang="en-US" sz="1900" kern="1200" dirty="0" err="1"/>
            <a:t>mo</a:t>
          </a:r>
          <a:r>
            <a:rPr lang="en-US" sz="1900" kern="1200" dirty="0"/>
            <a:t> </a:t>
          </a:r>
          <a:r>
            <a:rPr lang="en-US" sz="1900" kern="1200" dirty="0" err="1"/>
            <a:t>indetificarlos</a:t>
          </a:r>
          <a:endParaRPr lang="es-ES" sz="1900" kern="1200" dirty="0"/>
        </a:p>
      </dsp:txBody>
      <dsp:txXfrm>
        <a:off x="0" y="2517101"/>
        <a:ext cx="1624571" cy="2517101"/>
      </dsp:txXfrm>
    </dsp:sp>
    <dsp:sp modelId="{1E4B5260-8FE5-4CD2-83B3-75E605D2B061}">
      <dsp:nvSpPr>
        <dsp:cNvPr id="0" name=""/>
        <dsp:cNvSpPr/>
      </dsp:nvSpPr>
      <dsp:spPr>
        <a:xfrm>
          <a:off x="1746414" y="2556431"/>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1" kern="1200" dirty="0"/>
            <a:t>Solicitan información personal: </a:t>
          </a:r>
          <a:r>
            <a:rPr lang="es-ES" sz="1300" kern="1200" dirty="0"/>
            <a:t>una empresa o institución legítima no solicita información personal de sus usuarios por correo electrónico.</a:t>
          </a:r>
        </a:p>
      </dsp:txBody>
      <dsp:txXfrm>
        <a:off x="1746414" y="2556431"/>
        <a:ext cx="6376441" cy="786594"/>
      </dsp:txXfrm>
    </dsp:sp>
    <dsp:sp modelId="{2D21B471-95F6-413E-8105-4EAEAA8996AF}">
      <dsp:nvSpPr>
        <dsp:cNvPr id="0" name=""/>
        <dsp:cNvSpPr/>
      </dsp:nvSpPr>
      <dsp:spPr>
        <a:xfrm>
          <a:off x="1624571" y="3343025"/>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91AAD2-45FC-481A-9F2F-F2D02DDFB226}">
      <dsp:nvSpPr>
        <dsp:cNvPr id="0" name=""/>
        <dsp:cNvSpPr/>
      </dsp:nvSpPr>
      <dsp:spPr>
        <a:xfrm>
          <a:off x="1746414" y="3382355"/>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1" kern="1200" dirty="0"/>
            <a:t>Usa un dominio de correo no oficial: </a:t>
          </a:r>
          <a:r>
            <a:rPr lang="es-ES" sz="1300" kern="1200" dirty="0"/>
            <a:t>una organización de confianza tiene un dominio de correo oficial que coincide con el nombre de la organización</a:t>
          </a:r>
        </a:p>
      </dsp:txBody>
      <dsp:txXfrm>
        <a:off x="1746414" y="3382355"/>
        <a:ext cx="6376441" cy="786594"/>
      </dsp:txXfrm>
    </dsp:sp>
    <dsp:sp modelId="{8A588DCE-F810-4DFA-931D-2D7553D6CB05}">
      <dsp:nvSpPr>
        <dsp:cNvPr id="0" name=""/>
        <dsp:cNvSpPr/>
      </dsp:nvSpPr>
      <dsp:spPr>
        <a:xfrm>
          <a:off x="1624571" y="4168949"/>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DDE4DC-8D8E-4DEB-846C-01529AB52291}">
      <dsp:nvSpPr>
        <dsp:cNvPr id="0" name=""/>
        <dsp:cNvSpPr/>
      </dsp:nvSpPr>
      <dsp:spPr>
        <a:xfrm>
          <a:off x="1746414" y="4208279"/>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1" kern="1200" dirty="0"/>
            <a:t>Incluye enlaces maliciosos: </a:t>
          </a:r>
          <a:r>
            <a:rPr lang="es-ES" sz="1300" kern="1200" dirty="0"/>
            <a:t>el mensaje puede incluir un enlace con una URL similar a la dirección del sitio web de una organización legítima.</a:t>
          </a:r>
        </a:p>
      </dsp:txBody>
      <dsp:txXfrm>
        <a:off x="1746414" y="4208279"/>
        <a:ext cx="6376441" cy="786594"/>
      </dsp:txXfrm>
    </dsp:sp>
    <dsp:sp modelId="{E12383F0-BA97-40E3-BF07-822F3299F41F}">
      <dsp:nvSpPr>
        <dsp:cNvPr id="0" name=""/>
        <dsp:cNvSpPr/>
      </dsp:nvSpPr>
      <dsp:spPr>
        <a:xfrm>
          <a:off x="1624571" y="4994873"/>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AD510-BCF5-45C0-80CD-8EBC3D53DD75}">
      <dsp:nvSpPr>
        <dsp:cNvPr id="0" name=""/>
        <dsp:cNvSpPr/>
      </dsp:nvSpPr>
      <dsp:spPr>
        <a:xfrm>
          <a:off x="0" y="0"/>
          <a:ext cx="385326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B504B-64C8-4387-8606-4A6559D55E16}">
      <dsp:nvSpPr>
        <dsp:cNvPr id="0" name=""/>
        <dsp:cNvSpPr/>
      </dsp:nvSpPr>
      <dsp:spPr>
        <a:xfrm>
          <a:off x="0" y="0"/>
          <a:ext cx="3853265" cy="1681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s-ES" sz="3400" b="0" i="0" kern="1200" dirty="0"/>
            <a:t>Implica la creación de nuevos atributos.</a:t>
          </a:r>
          <a:endParaRPr lang="es-ES" sz="3400" kern="1200" dirty="0"/>
        </a:p>
      </dsp:txBody>
      <dsp:txXfrm>
        <a:off x="0" y="0"/>
        <a:ext cx="3853265" cy="168145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AD510-BCF5-45C0-80CD-8EBC3D53DD75}">
      <dsp:nvSpPr>
        <dsp:cNvPr id="0" name=""/>
        <dsp:cNvSpPr/>
      </dsp:nvSpPr>
      <dsp:spPr>
        <a:xfrm>
          <a:off x="0" y="0"/>
          <a:ext cx="436679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B504B-64C8-4387-8606-4A6559D55E16}">
      <dsp:nvSpPr>
        <dsp:cNvPr id="0" name=""/>
        <dsp:cNvSpPr/>
      </dsp:nvSpPr>
      <dsp:spPr>
        <a:xfrm>
          <a:off x="0" y="0"/>
          <a:ext cx="4366799" cy="1681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b="0" i="0" kern="1200" dirty="0"/>
            <a:t>Implica evaluar los atributos disponibles y seleccionar aquellos que tengan la mayor influencia en la variable objetivo.</a:t>
          </a:r>
          <a:endParaRPr lang="es-ES" sz="2400" kern="1200" dirty="0"/>
        </a:p>
      </dsp:txBody>
      <dsp:txXfrm>
        <a:off x="0" y="0"/>
        <a:ext cx="4366799" cy="168145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DD7D1-24CF-4312-9D00-CBE3487B57EA}">
      <dsp:nvSpPr>
        <dsp:cNvPr id="0" name=""/>
        <dsp:cNvSpPr/>
      </dsp:nvSpPr>
      <dsp:spPr>
        <a:xfrm>
          <a:off x="0" y="389593"/>
          <a:ext cx="10515600" cy="17010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99872" rIns="816127"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Utilizar técnicas de Procesamiento de Lenguaje Natural (PLN) para detectar y analizar patrones en correos electrónicos con el fin de identificar posibles intentos de phishing.</a:t>
          </a:r>
        </a:p>
      </dsp:txBody>
      <dsp:txXfrm>
        <a:off x="0" y="389593"/>
        <a:ext cx="10515600" cy="1701000"/>
      </dsp:txXfrm>
    </dsp:sp>
    <dsp:sp modelId="{B47ECD0F-D3D9-4325-8377-D51EA7B0DEAB}">
      <dsp:nvSpPr>
        <dsp:cNvPr id="0" name=""/>
        <dsp:cNvSpPr/>
      </dsp:nvSpPr>
      <dsp:spPr>
        <a:xfrm>
          <a:off x="525780" y="35353"/>
          <a:ext cx="7360920"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s-ES" sz="2400" kern="1200" dirty="0"/>
            <a:t>Objetivo</a:t>
          </a:r>
        </a:p>
      </dsp:txBody>
      <dsp:txXfrm>
        <a:off x="560365" y="69938"/>
        <a:ext cx="7291750" cy="639310"/>
      </dsp:txXfrm>
    </dsp:sp>
    <dsp:sp modelId="{12EAAA59-8DBB-4686-ADA1-12085BD3A2AC}">
      <dsp:nvSpPr>
        <dsp:cNvPr id="0" name=""/>
        <dsp:cNvSpPr/>
      </dsp:nvSpPr>
      <dsp:spPr>
        <a:xfrm>
          <a:off x="0" y="2574433"/>
          <a:ext cx="10515600" cy="2192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99872" rIns="816127" bIns="170688" numCol="1" spcCol="1270" anchor="t" anchorCtr="0">
          <a:noAutofit/>
        </a:bodyPr>
        <a:lstStyle/>
        <a:p>
          <a:pPr marL="228600" lvl="1" indent="-228600" algn="l" defTabSz="1066800">
            <a:lnSpc>
              <a:spcPct val="90000"/>
            </a:lnSpc>
            <a:spcBef>
              <a:spcPct val="0"/>
            </a:spcBef>
            <a:spcAft>
              <a:spcPct val="15000"/>
            </a:spcAft>
            <a:buChar char="•"/>
          </a:pPr>
          <a:r>
            <a:rPr lang="es-MX" sz="2400" kern="1200" dirty="0"/>
            <a:t>Análisis exploratorio de datos.</a:t>
          </a:r>
          <a:endParaRPr lang="es-ES" sz="2400" kern="1200" dirty="0"/>
        </a:p>
        <a:p>
          <a:pPr marL="228600" lvl="1" indent="-228600" algn="l" defTabSz="1066800">
            <a:lnSpc>
              <a:spcPct val="90000"/>
            </a:lnSpc>
            <a:spcBef>
              <a:spcPct val="0"/>
            </a:spcBef>
            <a:spcAft>
              <a:spcPct val="15000"/>
            </a:spcAft>
            <a:buChar char="•"/>
          </a:pPr>
          <a:r>
            <a:rPr lang="es-MX" sz="2400" kern="1200" dirty="0"/>
            <a:t>Entrenar un modelo de clasificación.</a:t>
          </a:r>
          <a:endParaRPr lang="es-ES" sz="2400" kern="1200" dirty="0"/>
        </a:p>
        <a:p>
          <a:pPr marL="228600" lvl="1" indent="-228600" algn="l" defTabSz="1066800">
            <a:lnSpc>
              <a:spcPct val="90000"/>
            </a:lnSpc>
            <a:spcBef>
              <a:spcPct val="0"/>
            </a:spcBef>
            <a:spcAft>
              <a:spcPct val="15000"/>
            </a:spcAft>
            <a:buChar char="•"/>
          </a:pPr>
          <a:r>
            <a:rPr lang="es-MX" sz="2400" kern="1200" dirty="0"/>
            <a:t>Evaluación del modelo creado.</a:t>
          </a:r>
          <a:endParaRPr lang="es-ES" sz="2400" kern="1200" dirty="0"/>
        </a:p>
        <a:p>
          <a:pPr marL="228600" lvl="1" indent="-228600" algn="l" defTabSz="1066800">
            <a:lnSpc>
              <a:spcPct val="90000"/>
            </a:lnSpc>
            <a:spcBef>
              <a:spcPct val="0"/>
            </a:spcBef>
            <a:spcAft>
              <a:spcPct val="15000"/>
            </a:spcAft>
            <a:buChar char="•"/>
          </a:pPr>
          <a:r>
            <a:rPr lang="es-MX" sz="2400" kern="1200" dirty="0"/>
            <a:t>Conclusiones</a:t>
          </a:r>
          <a:endParaRPr lang="es-ES" sz="2400" kern="1200" dirty="0"/>
        </a:p>
      </dsp:txBody>
      <dsp:txXfrm>
        <a:off x="0" y="2574433"/>
        <a:ext cx="10515600" cy="2192400"/>
      </dsp:txXfrm>
    </dsp:sp>
    <dsp:sp modelId="{B95FC6DB-B961-475A-844B-1B38D28C7B5E}">
      <dsp:nvSpPr>
        <dsp:cNvPr id="0" name=""/>
        <dsp:cNvSpPr/>
      </dsp:nvSpPr>
      <dsp:spPr>
        <a:xfrm>
          <a:off x="525780" y="2220193"/>
          <a:ext cx="7360920"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Font typeface="+mj-lt"/>
            <a:buNone/>
          </a:pPr>
          <a:r>
            <a:rPr lang="es-MX" sz="2400" b="1" kern="1200" dirty="0"/>
            <a:t>Tareas</a:t>
          </a:r>
          <a:endParaRPr lang="es-ES" sz="2400" kern="1200" dirty="0"/>
        </a:p>
      </dsp:txBody>
      <dsp:txXfrm>
        <a:off x="560365" y="2254778"/>
        <a:ext cx="7291750"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effectLst/>
              <a:latin typeface="+mn-lt"/>
              <a:ea typeface="+mn-ea"/>
              <a:cs typeface="+mn-cs"/>
            </a:rPr>
            <a:t>Características</a:t>
          </a:r>
          <a:endParaRPr lang="es-ES" sz="1900" kern="1200" dirty="0"/>
        </a:p>
      </dsp:txBody>
      <dsp:txXfrm>
        <a:off x="0" y="0"/>
        <a:ext cx="1624571" cy="2517101"/>
      </dsp:txXfrm>
    </dsp:sp>
    <dsp:sp modelId="{A212C32D-18A5-40B8-A3FD-ACCB42C29518}">
      <dsp:nvSpPr>
        <dsp:cNvPr id="0" name=""/>
        <dsp:cNvSpPr/>
      </dsp:nvSpPr>
      <dsp:spPr>
        <a:xfrm>
          <a:off x="1746414" y="58502"/>
          <a:ext cx="6376441" cy="117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t>Similar a un correo de phishing, con la única diferencia que el atacante usa mensajes de texto (SMS) para engañar a los usuarios.</a:t>
          </a:r>
          <a:endParaRPr lang="es-ES" sz="1900" kern="1200" dirty="0"/>
        </a:p>
      </dsp:txBody>
      <dsp:txXfrm>
        <a:off x="1746414" y="58502"/>
        <a:ext cx="6376441" cy="1170058"/>
      </dsp:txXfrm>
    </dsp:sp>
    <dsp:sp modelId="{4923E9AA-1C51-4AEA-887A-E756A62139EA}">
      <dsp:nvSpPr>
        <dsp:cNvPr id="0" name=""/>
        <dsp:cNvSpPr/>
      </dsp:nvSpPr>
      <dsp:spPr>
        <a:xfrm>
          <a:off x="1624571" y="1228561"/>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580187-4CA6-40C4-A935-9C79AB43D6DB}">
      <dsp:nvSpPr>
        <dsp:cNvPr id="0" name=""/>
        <dsp:cNvSpPr/>
      </dsp:nvSpPr>
      <dsp:spPr>
        <a:xfrm>
          <a:off x="1746414" y="1287064"/>
          <a:ext cx="6376441" cy="117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Intenta hacer que los usuarios interactúen con enlaces específicos o realicen una llamada telefónica.</a:t>
          </a:r>
        </a:p>
      </dsp:txBody>
      <dsp:txXfrm>
        <a:off x="1746414" y="1287064"/>
        <a:ext cx="6376441" cy="1170058"/>
      </dsp:txXfrm>
    </dsp:sp>
    <dsp:sp modelId="{EFEB342F-DD7A-418E-ACB4-D296EB34F323}">
      <dsp:nvSpPr>
        <dsp:cNvPr id="0" name=""/>
        <dsp:cNvSpPr/>
      </dsp:nvSpPr>
      <dsp:spPr>
        <a:xfrm>
          <a:off x="1624571" y="2457123"/>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A15A03-F692-4186-91B5-B7E9B87F839B}">
      <dsp:nvSpPr>
        <dsp:cNvPr id="0" name=""/>
        <dsp:cNvSpPr/>
      </dsp:nvSpPr>
      <dsp:spPr>
        <a:xfrm>
          <a:off x="0" y="2517101"/>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58192-5134-47E4-A49A-80518F702FF8}">
      <dsp:nvSpPr>
        <dsp:cNvPr id="0" name=""/>
        <dsp:cNvSpPr/>
      </dsp:nvSpPr>
      <dsp:spPr>
        <a:xfrm>
          <a:off x="0" y="2517101"/>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a:t>
          </a:r>
          <a:r>
            <a:rPr lang="es-ES" sz="1900" kern="1200" dirty="0" err="1"/>
            <a:t>ó</a:t>
          </a:r>
          <a:r>
            <a:rPr lang="en-US" sz="1900" kern="1200" dirty="0" err="1"/>
            <a:t>mo</a:t>
          </a:r>
          <a:r>
            <a:rPr lang="en-US" sz="1900" kern="1200" dirty="0"/>
            <a:t> </a:t>
          </a:r>
          <a:r>
            <a:rPr lang="en-US" sz="1900" kern="1200" dirty="0" err="1"/>
            <a:t>indetificarlos</a:t>
          </a:r>
          <a:endParaRPr lang="es-ES" sz="1900" kern="1200" dirty="0"/>
        </a:p>
      </dsp:txBody>
      <dsp:txXfrm>
        <a:off x="0" y="2517101"/>
        <a:ext cx="1624571" cy="2517101"/>
      </dsp:txXfrm>
    </dsp:sp>
    <dsp:sp modelId="{64A1B345-368B-45EB-9227-676D7B137FBB}">
      <dsp:nvSpPr>
        <dsp:cNvPr id="0" name=""/>
        <dsp:cNvSpPr/>
      </dsp:nvSpPr>
      <dsp:spPr>
        <a:xfrm>
          <a:off x="1746414" y="2556431"/>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1" kern="1200" dirty="0"/>
            <a:t>Número telefónico sin identificación: </a:t>
          </a:r>
          <a:r>
            <a:rPr lang="es-ES" sz="1900" kern="1200" dirty="0"/>
            <a:t>los atacantes usan números de teléfono no registrados o de origen desconocido</a:t>
          </a:r>
        </a:p>
      </dsp:txBody>
      <dsp:txXfrm>
        <a:off x="1746414" y="2556431"/>
        <a:ext cx="6376441" cy="786594"/>
      </dsp:txXfrm>
    </dsp:sp>
    <dsp:sp modelId="{64BBC856-A0A3-42E6-9F59-5F37C4B04538}">
      <dsp:nvSpPr>
        <dsp:cNvPr id="0" name=""/>
        <dsp:cNvSpPr/>
      </dsp:nvSpPr>
      <dsp:spPr>
        <a:xfrm>
          <a:off x="1624571" y="3343025"/>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263EB7-2066-4CD7-92C2-143BC5518F9C}">
      <dsp:nvSpPr>
        <dsp:cNvPr id="0" name=""/>
        <dsp:cNvSpPr/>
      </dsp:nvSpPr>
      <dsp:spPr>
        <a:xfrm>
          <a:off x="1746414" y="3382355"/>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1" kern="1200" dirty="0"/>
            <a:t>Solicitud de datos personales: </a:t>
          </a:r>
          <a:r>
            <a:rPr lang="es-ES" sz="1900" kern="1200" dirty="0"/>
            <a:t>el atacante intenta convencer al usuario a que revele información confidencial.</a:t>
          </a:r>
        </a:p>
      </dsp:txBody>
      <dsp:txXfrm>
        <a:off x="1746414" y="3382355"/>
        <a:ext cx="6376441" cy="786594"/>
      </dsp:txXfrm>
    </dsp:sp>
    <dsp:sp modelId="{29BDCDE2-E538-44B7-84CC-F8A1E581638D}">
      <dsp:nvSpPr>
        <dsp:cNvPr id="0" name=""/>
        <dsp:cNvSpPr/>
      </dsp:nvSpPr>
      <dsp:spPr>
        <a:xfrm>
          <a:off x="1624571" y="4168949"/>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F3A634-32FA-467E-83C3-D7380BF66561}">
      <dsp:nvSpPr>
        <dsp:cNvPr id="0" name=""/>
        <dsp:cNvSpPr/>
      </dsp:nvSpPr>
      <dsp:spPr>
        <a:xfrm>
          <a:off x="1746414" y="4208279"/>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1" kern="1200" dirty="0"/>
            <a:t>Enlace o código no solicitado: </a:t>
          </a:r>
          <a:r>
            <a:rPr lang="es-ES" sz="1900" kern="1200" dirty="0"/>
            <a:t>Este tipo de mensaje de texto incluye solicitud de código o enlaces desconocidos. </a:t>
          </a:r>
        </a:p>
      </dsp:txBody>
      <dsp:txXfrm>
        <a:off x="1746414" y="4208279"/>
        <a:ext cx="6376441" cy="786594"/>
      </dsp:txXfrm>
    </dsp:sp>
    <dsp:sp modelId="{50217BCC-BB1B-43FD-B5EA-D44EFEC234C4}">
      <dsp:nvSpPr>
        <dsp:cNvPr id="0" name=""/>
        <dsp:cNvSpPr/>
      </dsp:nvSpPr>
      <dsp:spPr>
        <a:xfrm>
          <a:off x="1624571" y="4994873"/>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effectLst/>
              <a:latin typeface="+mn-lt"/>
              <a:ea typeface="+mn-ea"/>
              <a:cs typeface="+mn-cs"/>
            </a:rPr>
            <a:t>Características</a:t>
          </a:r>
          <a:endParaRPr lang="es-ES" sz="1900" kern="1200" dirty="0"/>
        </a:p>
      </dsp:txBody>
      <dsp:txXfrm>
        <a:off x="0" y="0"/>
        <a:ext cx="1624571" cy="2517101"/>
      </dsp:txXfrm>
    </dsp:sp>
    <dsp:sp modelId="{A212C32D-18A5-40B8-A3FD-ACCB42C29518}">
      <dsp:nvSpPr>
        <dsp:cNvPr id="0" name=""/>
        <dsp:cNvSpPr/>
      </dsp:nvSpPr>
      <dsp:spPr>
        <a:xfrm>
          <a:off x="1746414" y="58502"/>
          <a:ext cx="6376441" cy="117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0" i="0" kern="1200" dirty="0"/>
            <a:t>Se vale de los correos electrónicos para obtener información confidencial de forma directa.</a:t>
          </a:r>
          <a:endParaRPr lang="es-ES" sz="1500" kern="1200" dirty="0"/>
        </a:p>
      </dsp:txBody>
      <dsp:txXfrm>
        <a:off x="1746414" y="58502"/>
        <a:ext cx="6376441" cy="1170058"/>
      </dsp:txXfrm>
    </dsp:sp>
    <dsp:sp modelId="{4923E9AA-1C51-4AEA-887A-E756A62139EA}">
      <dsp:nvSpPr>
        <dsp:cNvPr id="0" name=""/>
        <dsp:cNvSpPr/>
      </dsp:nvSpPr>
      <dsp:spPr>
        <a:xfrm>
          <a:off x="1624571" y="1228561"/>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580187-4CA6-40C4-A935-9C79AB43D6DB}">
      <dsp:nvSpPr>
        <dsp:cNvPr id="0" name=""/>
        <dsp:cNvSpPr/>
      </dsp:nvSpPr>
      <dsp:spPr>
        <a:xfrm>
          <a:off x="1746414" y="1287064"/>
          <a:ext cx="6376441" cy="117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kern="1200" dirty="0"/>
            <a:t>Son más avanzado que las estafas de phishing regulares, ya que el delincuente informático investiga el objetivo antes de iniciar el ataque.</a:t>
          </a:r>
        </a:p>
      </dsp:txBody>
      <dsp:txXfrm>
        <a:off x="1746414" y="1287064"/>
        <a:ext cx="6376441" cy="1170058"/>
      </dsp:txXfrm>
    </dsp:sp>
    <dsp:sp modelId="{EFEB342F-DD7A-418E-ACB4-D296EB34F323}">
      <dsp:nvSpPr>
        <dsp:cNvPr id="0" name=""/>
        <dsp:cNvSpPr/>
      </dsp:nvSpPr>
      <dsp:spPr>
        <a:xfrm>
          <a:off x="1624571" y="2457123"/>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A15A03-F692-4186-91B5-B7E9B87F839B}">
      <dsp:nvSpPr>
        <dsp:cNvPr id="0" name=""/>
        <dsp:cNvSpPr/>
      </dsp:nvSpPr>
      <dsp:spPr>
        <a:xfrm>
          <a:off x="0" y="2517101"/>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58192-5134-47E4-A49A-80518F702FF8}">
      <dsp:nvSpPr>
        <dsp:cNvPr id="0" name=""/>
        <dsp:cNvSpPr/>
      </dsp:nvSpPr>
      <dsp:spPr>
        <a:xfrm>
          <a:off x="0" y="2517101"/>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a:t>
          </a:r>
          <a:r>
            <a:rPr lang="es-ES" sz="1900" kern="1200" dirty="0" err="1"/>
            <a:t>ó</a:t>
          </a:r>
          <a:r>
            <a:rPr lang="en-US" sz="1900" kern="1200" dirty="0" err="1"/>
            <a:t>mo</a:t>
          </a:r>
          <a:r>
            <a:rPr lang="en-US" sz="1900" kern="1200" dirty="0"/>
            <a:t> </a:t>
          </a:r>
          <a:r>
            <a:rPr lang="en-US" sz="1900" kern="1200" dirty="0" err="1"/>
            <a:t>indetificarlos</a:t>
          </a:r>
          <a:endParaRPr lang="es-ES" sz="1900" kern="1200" dirty="0"/>
        </a:p>
      </dsp:txBody>
      <dsp:txXfrm>
        <a:off x="0" y="2517101"/>
        <a:ext cx="1624571" cy="2517101"/>
      </dsp:txXfrm>
    </dsp:sp>
    <dsp:sp modelId="{64A1B345-368B-45EB-9227-676D7B137FBB}">
      <dsp:nvSpPr>
        <dsp:cNvPr id="0" name=""/>
        <dsp:cNvSpPr/>
      </dsp:nvSpPr>
      <dsp:spPr>
        <a:xfrm>
          <a:off x="1746414" y="2556431"/>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Archivos adjuntos y enlaces maliciosos:</a:t>
          </a:r>
          <a:r>
            <a:rPr lang="es-ES" sz="1500" kern="1200" dirty="0"/>
            <a:t> los correos contienen archivos adjuntos no solicitados por el usuario o enlaces que redirigen a sitios web maliciosos.</a:t>
          </a:r>
        </a:p>
      </dsp:txBody>
      <dsp:txXfrm>
        <a:off x="1746414" y="2556431"/>
        <a:ext cx="6376441" cy="786594"/>
      </dsp:txXfrm>
    </dsp:sp>
    <dsp:sp modelId="{64BBC856-A0A3-42E6-9F59-5F37C4B04538}">
      <dsp:nvSpPr>
        <dsp:cNvPr id="0" name=""/>
        <dsp:cNvSpPr/>
      </dsp:nvSpPr>
      <dsp:spPr>
        <a:xfrm>
          <a:off x="1624571" y="3343025"/>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2360DC-40E0-43F0-A02D-381BF3ED6693}">
      <dsp:nvSpPr>
        <dsp:cNvPr id="0" name=""/>
        <dsp:cNvSpPr/>
      </dsp:nvSpPr>
      <dsp:spPr>
        <a:xfrm>
          <a:off x="1746414" y="3382355"/>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Formato de correo sospechoso:</a:t>
          </a:r>
          <a:r>
            <a:rPr lang="es-ES" sz="1500" kern="1200" dirty="0"/>
            <a:t> el formato del mensaje de correo no coincide con mensajes previos enviados por una organización oficial.</a:t>
          </a:r>
        </a:p>
      </dsp:txBody>
      <dsp:txXfrm>
        <a:off x="1746414" y="3382355"/>
        <a:ext cx="6376441" cy="786594"/>
      </dsp:txXfrm>
    </dsp:sp>
    <dsp:sp modelId="{72B68F79-1D56-46BC-89D5-9863E38C8304}">
      <dsp:nvSpPr>
        <dsp:cNvPr id="0" name=""/>
        <dsp:cNvSpPr/>
      </dsp:nvSpPr>
      <dsp:spPr>
        <a:xfrm>
          <a:off x="1624571" y="4168949"/>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BD2576-A226-49D1-94CC-CCF765B49CA5}">
      <dsp:nvSpPr>
        <dsp:cNvPr id="0" name=""/>
        <dsp:cNvSpPr/>
      </dsp:nvSpPr>
      <dsp:spPr>
        <a:xfrm>
          <a:off x="1746414" y="4208279"/>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Solicitud inusual de información confidencial:</a:t>
          </a:r>
          <a:r>
            <a:rPr lang="es-ES" sz="1500" kern="1200" dirty="0"/>
            <a:t> el remitente solicita enérgicamente a su objetivo que responda ofreciendo detalles para el inicio de sesión u otro tipo de información confidencial. </a:t>
          </a:r>
        </a:p>
      </dsp:txBody>
      <dsp:txXfrm>
        <a:off x="1746414" y="4208279"/>
        <a:ext cx="6376441" cy="786594"/>
      </dsp:txXfrm>
    </dsp:sp>
    <dsp:sp modelId="{AAFC0400-C570-48DE-A546-A5E7BF464D03}">
      <dsp:nvSpPr>
        <dsp:cNvPr id="0" name=""/>
        <dsp:cNvSpPr/>
      </dsp:nvSpPr>
      <dsp:spPr>
        <a:xfrm>
          <a:off x="1624571" y="4994873"/>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effectLst/>
              <a:latin typeface="+mn-lt"/>
              <a:ea typeface="+mn-ea"/>
              <a:cs typeface="+mn-cs"/>
            </a:rPr>
            <a:t>Características</a:t>
          </a:r>
          <a:endParaRPr lang="es-ES" sz="1900" kern="1200" dirty="0"/>
        </a:p>
      </dsp:txBody>
      <dsp:txXfrm>
        <a:off x="0" y="0"/>
        <a:ext cx="1624571" cy="2517101"/>
      </dsp:txXfrm>
    </dsp:sp>
    <dsp:sp modelId="{A212C32D-18A5-40B8-A3FD-ACCB42C29518}">
      <dsp:nvSpPr>
        <dsp:cNvPr id="0" name=""/>
        <dsp:cNvSpPr/>
      </dsp:nvSpPr>
      <dsp:spPr>
        <a:xfrm>
          <a:off x="1746414" y="58502"/>
          <a:ext cx="6376441" cy="117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0" i="0" kern="1200" dirty="0"/>
            <a:t>Generalmente explota la navegación en línea de sus víctimas corrompiendo el sistema de nombres de dominio (DNS).</a:t>
          </a:r>
          <a:endParaRPr lang="es-ES" sz="1500" kern="1200" dirty="0"/>
        </a:p>
      </dsp:txBody>
      <dsp:txXfrm>
        <a:off x="1746414" y="58502"/>
        <a:ext cx="6376441" cy="1170058"/>
      </dsp:txXfrm>
    </dsp:sp>
    <dsp:sp modelId="{4923E9AA-1C51-4AEA-887A-E756A62139EA}">
      <dsp:nvSpPr>
        <dsp:cNvPr id="0" name=""/>
        <dsp:cNvSpPr/>
      </dsp:nvSpPr>
      <dsp:spPr>
        <a:xfrm>
          <a:off x="1624571" y="1228561"/>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580187-4CA6-40C4-A935-9C79AB43D6DB}">
      <dsp:nvSpPr>
        <dsp:cNvPr id="0" name=""/>
        <dsp:cNvSpPr/>
      </dsp:nvSpPr>
      <dsp:spPr>
        <a:xfrm>
          <a:off x="1746414" y="1287064"/>
          <a:ext cx="6376441" cy="117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kern="1200" dirty="0"/>
            <a:t>El atacante envenena el DNS y lo modifica para que los usuarios visiten sitios web maliciosos en lugar de los legítimos, sin saberlo.</a:t>
          </a:r>
        </a:p>
      </dsp:txBody>
      <dsp:txXfrm>
        <a:off x="1746414" y="1287064"/>
        <a:ext cx="6376441" cy="1170058"/>
      </dsp:txXfrm>
    </dsp:sp>
    <dsp:sp modelId="{EFEB342F-DD7A-418E-ACB4-D296EB34F323}">
      <dsp:nvSpPr>
        <dsp:cNvPr id="0" name=""/>
        <dsp:cNvSpPr/>
      </dsp:nvSpPr>
      <dsp:spPr>
        <a:xfrm>
          <a:off x="1624571" y="2457123"/>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A15A03-F692-4186-91B5-B7E9B87F839B}">
      <dsp:nvSpPr>
        <dsp:cNvPr id="0" name=""/>
        <dsp:cNvSpPr/>
      </dsp:nvSpPr>
      <dsp:spPr>
        <a:xfrm>
          <a:off x="0" y="2517101"/>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58192-5134-47E4-A49A-80518F702FF8}">
      <dsp:nvSpPr>
        <dsp:cNvPr id="0" name=""/>
        <dsp:cNvSpPr/>
      </dsp:nvSpPr>
      <dsp:spPr>
        <a:xfrm>
          <a:off x="0" y="2517101"/>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a:t>
          </a:r>
          <a:r>
            <a:rPr lang="es-ES" sz="1900" kern="1200" dirty="0" err="1"/>
            <a:t>ó</a:t>
          </a:r>
          <a:r>
            <a:rPr lang="en-US" sz="1900" kern="1200" dirty="0" err="1"/>
            <a:t>mo</a:t>
          </a:r>
          <a:r>
            <a:rPr lang="en-US" sz="1900" kern="1200" dirty="0"/>
            <a:t> </a:t>
          </a:r>
          <a:r>
            <a:rPr lang="en-US" sz="1900" kern="1200" dirty="0" err="1"/>
            <a:t>indetificarlos</a:t>
          </a:r>
          <a:endParaRPr lang="es-ES" sz="1900" kern="1200" dirty="0"/>
        </a:p>
      </dsp:txBody>
      <dsp:txXfrm>
        <a:off x="0" y="2517101"/>
        <a:ext cx="1624571" cy="2517101"/>
      </dsp:txXfrm>
    </dsp:sp>
    <dsp:sp modelId="{64A1B345-368B-45EB-9227-676D7B137FBB}">
      <dsp:nvSpPr>
        <dsp:cNvPr id="0" name=""/>
        <dsp:cNvSpPr/>
      </dsp:nvSpPr>
      <dsp:spPr>
        <a:xfrm>
          <a:off x="1746414" y="2556431"/>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Tu navegador web te redirige a un sitio web falso:</a:t>
          </a:r>
          <a:r>
            <a:rPr lang="es-ES" sz="1500" kern="1200" dirty="0"/>
            <a:t> tus enlaces con páginas web legítimas son redirigidas a una página phishing.</a:t>
          </a:r>
        </a:p>
      </dsp:txBody>
      <dsp:txXfrm>
        <a:off x="1746414" y="2556431"/>
        <a:ext cx="6376441" cy="786594"/>
      </dsp:txXfrm>
    </dsp:sp>
    <dsp:sp modelId="{64BBC856-A0A3-42E6-9F59-5F37C4B04538}">
      <dsp:nvSpPr>
        <dsp:cNvPr id="0" name=""/>
        <dsp:cNvSpPr/>
      </dsp:nvSpPr>
      <dsp:spPr>
        <a:xfrm>
          <a:off x="1624571" y="3343025"/>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77E646-2903-4284-A2FA-EA19ED9037BC}">
      <dsp:nvSpPr>
        <dsp:cNvPr id="0" name=""/>
        <dsp:cNvSpPr/>
      </dsp:nvSpPr>
      <dsp:spPr>
        <a:xfrm>
          <a:off x="1746414" y="3382355"/>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El sitio web no usa una conexión encriptada:</a:t>
          </a:r>
          <a:r>
            <a:rPr lang="es-ES" sz="1500" kern="1200" dirty="0"/>
            <a:t> en lugar de usar HTTPS, el sitio falso usa HTTP.</a:t>
          </a:r>
        </a:p>
      </dsp:txBody>
      <dsp:txXfrm>
        <a:off x="1746414" y="3382355"/>
        <a:ext cx="6376441" cy="786594"/>
      </dsp:txXfrm>
    </dsp:sp>
    <dsp:sp modelId="{A5AAC2B5-5C2A-4F1B-AD48-9A7392CB8F68}">
      <dsp:nvSpPr>
        <dsp:cNvPr id="0" name=""/>
        <dsp:cNvSpPr/>
      </dsp:nvSpPr>
      <dsp:spPr>
        <a:xfrm>
          <a:off x="1624571" y="4168949"/>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7B2154-B3D4-46DB-AE01-42EC7FBE569F}">
      <dsp:nvSpPr>
        <dsp:cNvPr id="0" name=""/>
        <dsp:cNvSpPr/>
      </dsp:nvSpPr>
      <dsp:spPr>
        <a:xfrm>
          <a:off x="1746414" y="4208279"/>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El sitio web contiene elementos sospechosos:</a:t>
          </a:r>
          <a:r>
            <a:rPr lang="es-ES" sz="1500" kern="1200" dirty="0"/>
            <a:t> El sitio web que regularmente visitas de súbito luce distinto, puedes notar errores ortográficos, contenido inusual, colores y fuentes distintas a las usuales, etc. </a:t>
          </a:r>
        </a:p>
      </dsp:txBody>
      <dsp:txXfrm>
        <a:off x="1746414" y="4208279"/>
        <a:ext cx="6376441" cy="786594"/>
      </dsp:txXfrm>
    </dsp:sp>
    <dsp:sp modelId="{A2B80E05-49AC-4DFB-99A9-B95390446017}">
      <dsp:nvSpPr>
        <dsp:cNvPr id="0" name=""/>
        <dsp:cNvSpPr/>
      </dsp:nvSpPr>
      <dsp:spPr>
        <a:xfrm>
          <a:off x="1624571" y="4994873"/>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effectLst/>
              <a:latin typeface="+mn-lt"/>
              <a:ea typeface="+mn-ea"/>
              <a:cs typeface="+mn-cs"/>
            </a:rPr>
            <a:t>Características</a:t>
          </a:r>
          <a:endParaRPr lang="es-ES" sz="1900" kern="1200" dirty="0"/>
        </a:p>
      </dsp:txBody>
      <dsp:txXfrm>
        <a:off x="0" y="0"/>
        <a:ext cx="1624571" cy="2517101"/>
      </dsp:txXfrm>
    </dsp:sp>
    <dsp:sp modelId="{A212C32D-18A5-40B8-A3FD-ACCB42C29518}">
      <dsp:nvSpPr>
        <dsp:cNvPr id="0" name=""/>
        <dsp:cNvSpPr/>
      </dsp:nvSpPr>
      <dsp:spPr>
        <a:xfrm>
          <a:off x="1746414" y="58502"/>
          <a:ext cx="6376441" cy="117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0" i="0" kern="1200" dirty="0"/>
            <a:t>Se vale de llamadas telefónicas para engañar a sus víctimas para que compartan su información personal.</a:t>
          </a:r>
          <a:endParaRPr lang="es-ES" sz="1500" kern="1200" dirty="0"/>
        </a:p>
      </dsp:txBody>
      <dsp:txXfrm>
        <a:off x="1746414" y="58502"/>
        <a:ext cx="6376441" cy="1170058"/>
      </dsp:txXfrm>
    </dsp:sp>
    <dsp:sp modelId="{4923E9AA-1C51-4AEA-887A-E756A62139EA}">
      <dsp:nvSpPr>
        <dsp:cNvPr id="0" name=""/>
        <dsp:cNvSpPr/>
      </dsp:nvSpPr>
      <dsp:spPr>
        <a:xfrm>
          <a:off x="1624571" y="1228561"/>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580187-4CA6-40C4-A935-9C79AB43D6DB}">
      <dsp:nvSpPr>
        <dsp:cNvPr id="0" name=""/>
        <dsp:cNvSpPr/>
      </dsp:nvSpPr>
      <dsp:spPr>
        <a:xfrm>
          <a:off x="1746414" y="1287064"/>
          <a:ext cx="6376441" cy="117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kern="1200" dirty="0"/>
            <a:t>Suelen advertir a los usuarios que su cuenta se ha visto comprometida o anunciarle al usuario que ha ganado un tipo de recompensa o lotería.</a:t>
          </a:r>
        </a:p>
      </dsp:txBody>
      <dsp:txXfrm>
        <a:off x="1746414" y="1287064"/>
        <a:ext cx="6376441" cy="1170058"/>
      </dsp:txXfrm>
    </dsp:sp>
    <dsp:sp modelId="{EFEB342F-DD7A-418E-ACB4-D296EB34F323}">
      <dsp:nvSpPr>
        <dsp:cNvPr id="0" name=""/>
        <dsp:cNvSpPr/>
      </dsp:nvSpPr>
      <dsp:spPr>
        <a:xfrm>
          <a:off x="1624571" y="2457123"/>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A15A03-F692-4186-91B5-B7E9B87F839B}">
      <dsp:nvSpPr>
        <dsp:cNvPr id="0" name=""/>
        <dsp:cNvSpPr/>
      </dsp:nvSpPr>
      <dsp:spPr>
        <a:xfrm>
          <a:off x="0" y="2517101"/>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58192-5134-47E4-A49A-80518F702FF8}">
      <dsp:nvSpPr>
        <dsp:cNvPr id="0" name=""/>
        <dsp:cNvSpPr/>
      </dsp:nvSpPr>
      <dsp:spPr>
        <a:xfrm>
          <a:off x="0" y="2517101"/>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a:t>
          </a:r>
          <a:r>
            <a:rPr lang="es-ES" sz="1900" kern="1200" dirty="0" err="1"/>
            <a:t>ó</a:t>
          </a:r>
          <a:r>
            <a:rPr lang="en-US" sz="1900" kern="1200" dirty="0" err="1"/>
            <a:t>mo</a:t>
          </a:r>
          <a:r>
            <a:rPr lang="en-US" sz="1900" kern="1200" dirty="0"/>
            <a:t> </a:t>
          </a:r>
          <a:r>
            <a:rPr lang="en-US" sz="1900" kern="1200" dirty="0" err="1"/>
            <a:t>indetificarlos</a:t>
          </a:r>
          <a:endParaRPr lang="es-ES" sz="1900" kern="1200" dirty="0"/>
        </a:p>
      </dsp:txBody>
      <dsp:txXfrm>
        <a:off x="0" y="2517101"/>
        <a:ext cx="1624571" cy="2517101"/>
      </dsp:txXfrm>
    </dsp:sp>
    <dsp:sp modelId="{0BDB0B28-853C-4BEE-AA8F-0056EA9B1E59}">
      <dsp:nvSpPr>
        <dsp:cNvPr id="0" name=""/>
        <dsp:cNvSpPr/>
      </dsp:nvSpPr>
      <dsp:spPr>
        <a:xfrm>
          <a:off x="1746414" y="2556431"/>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La persona que llama afirma ser de una entidad legítima</a:t>
          </a:r>
          <a:r>
            <a:rPr lang="es-ES" sz="1500" kern="1200" dirty="0"/>
            <a:t>: se hace pasar por un representante de instituciones legítimas, tales como bancos, empresas o agencias gubernamentales.</a:t>
          </a:r>
        </a:p>
      </dsp:txBody>
      <dsp:txXfrm>
        <a:off x="1746414" y="2556431"/>
        <a:ext cx="6376441" cy="786594"/>
      </dsp:txXfrm>
    </dsp:sp>
    <dsp:sp modelId="{3E5F277A-7201-495F-8EC2-AFDCCC7B0A26}">
      <dsp:nvSpPr>
        <dsp:cNvPr id="0" name=""/>
        <dsp:cNvSpPr/>
      </dsp:nvSpPr>
      <dsp:spPr>
        <a:xfrm>
          <a:off x="1624571" y="3343025"/>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C36233-61A2-47E6-98A1-C8DD3D5EC159}">
      <dsp:nvSpPr>
        <dsp:cNvPr id="0" name=""/>
        <dsp:cNvSpPr/>
      </dsp:nvSpPr>
      <dsp:spPr>
        <a:xfrm>
          <a:off x="1746414" y="3382355"/>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El atacante solicita información personal</a:t>
          </a:r>
          <a:r>
            <a:rPr lang="es-ES" sz="1500" kern="1200" dirty="0"/>
            <a:t>: este procede a pedirle a las víctimas que confirmen su identidad, solicitando datos tales como nombre completo, fecha de nacimiento, etc.</a:t>
          </a:r>
        </a:p>
      </dsp:txBody>
      <dsp:txXfrm>
        <a:off x="1746414" y="3382355"/>
        <a:ext cx="6376441" cy="786594"/>
      </dsp:txXfrm>
    </dsp:sp>
    <dsp:sp modelId="{1CB8A974-27C0-443E-A15A-DC996334240F}">
      <dsp:nvSpPr>
        <dsp:cNvPr id="0" name=""/>
        <dsp:cNvSpPr/>
      </dsp:nvSpPr>
      <dsp:spPr>
        <a:xfrm>
          <a:off x="1624571" y="4168949"/>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F2DCBB-A895-464A-9C75-E1497D914810}">
      <dsp:nvSpPr>
        <dsp:cNvPr id="0" name=""/>
        <dsp:cNvSpPr/>
      </dsp:nvSpPr>
      <dsp:spPr>
        <a:xfrm>
          <a:off x="1746414" y="4208279"/>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El número de teléfono de contacto tiene un código de área no identificado</a:t>
          </a:r>
          <a:r>
            <a:rPr lang="es-ES" sz="1500" kern="1200" dirty="0"/>
            <a:t>: el número de la persona que llama no es reconocible o tiene un código de otro país. </a:t>
          </a:r>
        </a:p>
      </dsp:txBody>
      <dsp:txXfrm>
        <a:off x="1746414" y="4208279"/>
        <a:ext cx="6376441" cy="786594"/>
      </dsp:txXfrm>
    </dsp:sp>
    <dsp:sp modelId="{08CAEE36-55D9-4E2F-806A-7AB6BA811757}">
      <dsp:nvSpPr>
        <dsp:cNvPr id="0" name=""/>
        <dsp:cNvSpPr/>
      </dsp:nvSpPr>
      <dsp:spPr>
        <a:xfrm>
          <a:off x="1624571" y="4994873"/>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effectLst/>
              <a:latin typeface="+mn-lt"/>
              <a:ea typeface="+mn-ea"/>
              <a:cs typeface="+mn-cs"/>
            </a:rPr>
            <a:t>Características</a:t>
          </a:r>
          <a:endParaRPr lang="es-ES" sz="1900" kern="1200" dirty="0"/>
        </a:p>
      </dsp:txBody>
      <dsp:txXfrm>
        <a:off x="0" y="0"/>
        <a:ext cx="1624571" cy="2517101"/>
      </dsp:txXfrm>
    </dsp:sp>
    <dsp:sp modelId="{A212C32D-18A5-40B8-A3FD-ACCB42C29518}">
      <dsp:nvSpPr>
        <dsp:cNvPr id="0" name=""/>
        <dsp:cNvSpPr/>
      </dsp:nvSpPr>
      <dsp:spPr>
        <a:xfrm>
          <a:off x="1746414" y="58502"/>
          <a:ext cx="6376441" cy="117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0" i="0" kern="1200" dirty="0"/>
            <a:t>Estafa dirigida a los usuarios de las redes sociales.</a:t>
          </a:r>
          <a:endParaRPr lang="es-ES" sz="1500" kern="1200" dirty="0"/>
        </a:p>
      </dsp:txBody>
      <dsp:txXfrm>
        <a:off x="1746414" y="58502"/>
        <a:ext cx="6376441" cy="1170058"/>
      </dsp:txXfrm>
    </dsp:sp>
    <dsp:sp modelId="{4923E9AA-1C51-4AEA-887A-E756A62139EA}">
      <dsp:nvSpPr>
        <dsp:cNvPr id="0" name=""/>
        <dsp:cNvSpPr/>
      </dsp:nvSpPr>
      <dsp:spPr>
        <a:xfrm>
          <a:off x="1624571" y="1228561"/>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580187-4CA6-40C4-A935-9C79AB43D6DB}">
      <dsp:nvSpPr>
        <dsp:cNvPr id="0" name=""/>
        <dsp:cNvSpPr/>
      </dsp:nvSpPr>
      <dsp:spPr>
        <a:xfrm>
          <a:off x="1746414" y="1287064"/>
          <a:ext cx="6376441" cy="117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kern="1200" dirty="0"/>
            <a:t>Los atacantes se disfrazan como agentes de servicio al cliente de una plataforma de redes y así obtener credenciales de sus objetivos.</a:t>
          </a:r>
        </a:p>
      </dsp:txBody>
      <dsp:txXfrm>
        <a:off x="1746414" y="1287064"/>
        <a:ext cx="6376441" cy="1170058"/>
      </dsp:txXfrm>
    </dsp:sp>
    <dsp:sp modelId="{EFEB342F-DD7A-418E-ACB4-D296EB34F323}">
      <dsp:nvSpPr>
        <dsp:cNvPr id="0" name=""/>
        <dsp:cNvSpPr/>
      </dsp:nvSpPr>
      <dsp:spPr>
        <a:xfrm>
          <a:off x="1624571" y="2457123"/>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A15A03-F692-4186-91B5-B7E9B87F839B}">
      <dsp:nvSpPr>
        <dsp:cNvPr id="0" name=""/>
        <dsp:cNvSpPr/>
      </dsp:nvSpPr>
      <dsp:spPr>
        <a:xfrm>
          <a:off x="0" y="2517101"/>
          <a:ext cx="8122856"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58192-5134-47E4-A49A-80518F702FF8}">
      <dsp:nvSpPr>
        <dsp:cNvPr id="0" name=""/>
        <dsp:cNvSpPr/>
      </dsp:nvSpPr>
      <dsp:spPr>
        <a:xfrm>
          <a:off x="0" y="2517101"/>
          <a:ext cx="1624571" cy="251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a:t>
          </a:r>
          <a:r>
            <a:rPr lang="es-ES" sz="1900" kern="1200" dirty="0" err="1"/>
            <a:t>ó</a:t>
          </a:r>
          <a:r>
            <a:rPr lang="en-US" sz="1900" kern="1200" dirty="0" err="1"/>
            <a:t>mo</a:t>
          </a:r>
          <a:r>
            <a:rPr lang="en-US" sz="1900" kern="1200" dirty="0"/>
            <a:t> </a:t>
          </a:r>
          <a:r>
            <a:rPr lang="en-US" sz="1900" kern="1200" dirty="0" err="1"/>
            <a:t>indetificarlos</a:t>
          </a:r>
          <a:endParaRPr lang="es-ES" sz="1900" kern="1200" dirty="0"/>
        </a:p>
      </dsp:txBody>
      <dsp:txXfrm>
        <a:off x="0" y="2517101"/>
        <a:ext cx="1624571" cy="2517101"/>
      </dsp:txXfrm>
    </dsp:sp>
    <dsp:sp modelId="{AC1CDE7C-44C6-44B8-8A5A-D4C7C713F2A5}">
      <dsp:nvSpPr>
        <dsp:cNvPr id="0" name=""/>
        <dsp:cNvSpPr/>
      </dsp:nvSpPr>
      <dsp:spPr>
        <a:xfrm>
          <a:off x="1746414" y="2556431"/>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Comprueba si la cuenta está verificada</a:t>
          </a:r>
          <a:r>
            <a:rPr lang="es-ES" sz="1500" kern="1200" dirty="0"/>
            <a:t>: Una cuenta verificada en una plataforma de redes tales como Instagram, tienen un pequeño ícono que denota verificación de la cuenta.</a:t>
          </a:r>
        </a:p>
      </dsp:txBody>
      <dsp:txXfrm>
        <a:off x="1746414" y="2556431"/>
        <a:ext cx="6376441" cy="786594"/>
      </dsp:txXfrm>
    </dsp:sp>
    <dsp:sp modelId="{444BA69E-F68E-4316-878A-BC7E0DBF1E06}">
      <dsp:nvSpPr>
        <dsp:cNvPr id="0" name=""/>
        <dsp:cNvSpPr/>
      </dsp:nvSpPr>
      <dsp:spPr>
        <a:xfrm>
          <a:off x="1624571" y="3343025"/>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BB3D60-79A9-477E-AF80-30F5228E7EF4}">
      <dsp:nvSpPr>
        <dsp:cNvPr id="0" name=""/>
        <dsp:cNvSpPr/>
      </dsp:nvSpPr>
      <dsp:spPr>
        <a:xfrm>
          <a:off x="1746414" y="3382355"/>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Ten cuidado con enlaces abreviados</a:t>
          </a:r>
          <a:r>
            <a:rPr lang="es-ES" sz="1500" kern="1200" dirty="0"/>
            <a:t>: si la cuenta que le contacta envía mensajes con enlaces abreviados, es mejor verificar si el enlace es válido, de lo contrario, es mejor no abrirlo.</a:t>
          </a:r>
        </a:p>
      </dsp:txBody>
      <dsp:txXfrm>
        <a:off x="1746414" y="3382355"/>
        <a:ext cx="6376441" cy="786594"/>
      </dsp:txXfrm>
    </dsp:sp>
    <dsp:sp modelId="{FF14A4B7-C4A7-4098-8893-051580776A23}">
      <dsp:nvSpPr>
        <dsp:cNvPr id="0" name=""/>
        <dsp:cNvSpPr/>
      </dsp:nvSpPr>
      <dsp:spPr>
        <a:xfrm>
          <a:off x="1624571" y="4168949"/>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581E57-53FB-4B29-8FEA-F85D71F7CEF8}">
      <dsp:nvSpPr>
        <dsp:cNvPr id="0" name=""/>
        <dsp:cNvSpPr/>
      </dsp:nvSpPr>
      <dsp:spPr>
        <a:xfrm>
          <a:off x="1746414" y="4208279"/>
          <a:ext cx="6376441" cy="786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1" kern="1200" dirty="0"/>
            <a:t>Comunícate con el equipo de atención al cliente</a:t>
          </a:r>
          <a:r>
            <a:rPr lang="es-ES" sz="1500" kern="1200" dirty="0"/>
            <a:t>: si te consigues en una situación de este tipo es mejor notificarle al equipo de soporte legítimo de la plataforma para que estos investiguen. </a:t>
          </a:r>
        </a:p>
      </dsp:txBody>
      <dsp:txXfrm>
        <a:off x="1746414" y="4208279"/>
        <a:ext cx="6376441" cy="786594"/>
      </dsp:txXfrm>
    </dsp:sp>
    <dsp:sp modelId="{D63E9FC4-728B-4ABE-BEAC-07F54BFA0281}">
      <dsp:nvSpPr>
        <dsp:cNvPr id="0" name=""/>
        <dsp:cNvSpPr/>
      </dsp:nvSpPr>
      <dsp:spPr>
        <a:xfrm>
          <a:off x="1624571" y="4994873"/>
          <a:ext cx="649828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30F70-F84A-47D3-BFA8-84E857BE2AF5}">
      <dsp:nvSpPr>
        <dsp:cNvPr id="0" name=""/>
        <dsp:cNvSpPr/>
      </dsp:nvSpPr>
      <dsp:spPr>
        <a:xfrm>
          <a:off x="-5429505" y="-831375"/>
          <a:ext cx="6464937" cy="6464937"/>
        </a:xfrm>
        <a:prstGeom prst="blockArc">
          <a:avLst>
            <a:gd name="adj1" fmla="val 18900000"/>
            <a:gd name="adj2" fmla="val 2700000"/>
            <a:gd name="adj3" fmla="val 334"/>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9D799B-F539-49A6-AA9D-1084AA3DE0E2}">
      <dsp:nvSpPr>
        <dsp:cNvPr id="0" name=""/>
        <dsp:cNvSpPr/>
      </dsp:nvSpPr>
      <dsp:spPr>
        <a:xfrm>
          <a:off x="542071" y="369192"/>
          <a:ext cx="11013297" cy="73876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397" tIns="55880" rIns="55880" bIns="55880" numCol="1" spcCol="1270" anchor="ctr" anchorCtr="0">
          <a:noAutofit/>
        </a:bodyPr>
        <a:lstStyle/>
        <a:p>
          <a:pPr marL="0" lvl="0" indent="0" algn="l" defTabSz="977900">
            <a:lnSpc>
              <a:spcPct val="90000"/>
            </a:lnSpc>
            <a:spcBef>
              <a:spcPct val="0"/>
            </a:spcBef>
            <a:spcAft>
              <a:spcPct val="35000"/>
            </a:spcAft>
            <a:buNone/>
          </a:pPr>
          <a:r>
            <a:rPr lang="es-ES" sz="2200" kern="1200" dirty="0"/>
            <a:t>Los ataques de phishing representaron el 36% de todas las violaciones de datos en EE.UU. en 2023.</a:t>
          </a:r>
        </a:p>
      </dsp:txBody>
      <dsp:txXfrm>
        <a:off x="542071" y="369192"/>
        <a:ext cx="11013297" cy="738768"/>
      </dsp:txXfrm>
    </dsp:sp>
    <dsp:sp modelId="{A81B91F1-43B2-4338-AFA3-EFF85E1D94C9}">
      <dsp:nvSpPr>
        <dsp:cNvPr id="0" name=""/>
        <dsp:cNvSpPr/>
      </dsp:nvSpPr>
      <dsp:spPr>
        <a:xfrm>
          <a:off x="80341" y="276846"/>
          <a:ext cx="923460" cy="92346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53D9F7-15D0-4A63-82D4-AE116DAD7FD3}">
      <dsp:nvSpPr>
        <dsp:cNvPr id="0" name=""/>
        <dsp:cNvSpPr/>
      </dsp:nvSpPr>
      <dsp:spPr>
        <a:xfrm>
          <a:off x="965624" y="1477536"/>
          <a:ext cx="10589745" cy="73876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397" tIns="55880" rIns="55880" bIns="55880" numCol="1" spcCol="1270" anchor="ctr" anchorCtr="0">
          <a:noAutofit/>
        </a:bodyPr>
        <a:lstStyle/>
        <a:p>
          <a:pPr marL="0" lvl="0" indent="0" algn="l" defTabSz="977900">
            <a:lnSpc>
              <a:spcPct val="90000"/>
            </a:lnSpc>
            <a:spcBef>
              <a:spcPct val="0"/>
            </a:spcBef>
            <a:spcAft>
              <a:spcPct val="35000"/>
            </a:spcAft>
            <a:buNone/>
          </a:pPr>
          <a:r>
            <a:rPr lang="es-ES" sz="2200" kern="1200"/>
            <a:t>1339 marcas fueron objetivo de ataques de phishing en el cuarto trimestre de 2023.</a:t>
          </a:r>
        </a:p>
      </dsp:txBody>
      <dsp:txXfrm>
        <a:off x="965624" y="1477536"/>
        <a:ext cx="10589745" cy="738768"/>
      </dsp:txXfrm>
    </dsp:sp>
    <dsp:sp modelId="{52555D16-5E75-4ADB-A976-6981EC2D99DE}">
      <dsp:nvSpPr>
        <dsp:cNvPr id="0" name=""/>
        <dsp:cNvSpPr/>
      </dsp:nvSpPr>
      <dsp:spPr>
        <a:xfrm>
          <a:off x="503894" y="1385190"/>
          <a:ext cx="923460" cy="92346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824400-379C-4C30-A32C-F2A9F15E857A}">
      <dsp:nvSpPr>
        <dsp:cNvPr id="0" name=""/>
        <dsp:cNvSpPr/>
      </dsp:nvSpPr>
      <dsp:spPr>
        <a:xfrm>
          <a:off x="965624" y="2585881"/>
          <a:ext cx="10589745" cy="73876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397" tIns="55880" rIns="55880" bIns="55880" numCol="1" spcCol="1270" anchor="ctr" anchorCtr="0">
          <a:noAutofit/>
        </a:bodyPr>
        <a:lstStyle/>
        <a:p>
          <a:pPr marL="0" lvl="0" indent="0" algn="l" defTabSz="977900">
            <a:lnSpc>
              <a:spcPct val="90000"/>
            </a:lnSpc>
            <a:spcBef>
              <a:spcPct val="0"/>
            </a:spcBef>
            <a:spcAft>
              <a:spcPct val="35000"/>
            </a:spcAft>
            <a:buNone/>
          </a:pPr>
          <a:r>
            <a:rPr lang="es-ES" sz="2200" kern="1200"/>
            <a:t>El número de sitios únicos de phishing (ataques) alcanzó los 5 millones en 2023.</a:t>
          </a:r>
        </a:p>
      </dsp:txBody>
      <dsp:txXfrm>
        <a:off x="965624" y="2585881"/>
        <a:ext cx="10589745" cy="738768"/>
      </dsp:txXfrm>
    </dsp:sp>
    <dsp:sp modelId="{7D178E1A-33A1-442B-AD39-C1E4A068EB23}">
      <dsp:nvSpPr>
        <dsp:cNvPr id="0" name=""/>
        <dsp:cNvSpPr/>
      </dsp:nvSpPr>
      <dsp:spPr>
        <a:xfrm>
          <a:off x="503894" y="2493535"/>
          <a:ext cx="923460" cy="92346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DED7CB-1A02-4208-B21A-3228F910DBBB}">
      <dsp:nvSpPr>
        <dsp:cNvPr id="0" name=""/>
        <dsp:cNvSpPr/>
      </dsp:nvSpPr>
      <dsp:spPr>
        <a:xfrm>
          <a:off x="542071" y="3694225"/>
          <a:ext cx="11013297" cy="73876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397" tIns="55880" rIns="55880" bIns="55880" numCol="1" spcCol="1270" anchor="ctr" anchorCtr="0">
          <a:noAutofit/>
        </a:bodyPr>
        <a:lstStyle/>
        <a:p>
          <a:pPr marL="0" lvl="0" indent="0" algn="l" defTabSz="977900">
            <a:lnSpc>
              <a:spcPct val="90000"/>
            </a:lnSpc>
            <a:spcBef>
              <a:spcPct val="0"/>
            </a:spcBef>
            <a:spcAft>
              <a:spcPct val="35000"/>
            </a:spcAft>
            <a:buNone/>
          </a:pPr>
          <a:r>
            <a:rPr lang="es-ES" sz="2200" kern="1200" dirty="0"/>
            <a:t>En 2023, los ataques de phishing fueron la segunda fuente más costosa de credenciales comprometidas.</a:t>
          </a:r>
        </a:p>
      </dsp:txBody>
      <dsp:txXfrm>
        <a:off x="542071" y="3694225"/>
        <a:ext cx="11013297" cy="738768"/>
      </dsp:txXfrm>
    </dsp:sp>
    <dsp:sp modelId="{ECAE7D3B-98A1-481D-9BF6-5B370C961A1E}">
      <dsp:nvSpPr>
        <dsp:cNvPr id="0" name=""/>
        <dsp:cNvSpPr/>
      </dsp:nvSpPr>
      <dsp:spPr>
        <a:xfrm>
          <a:off x="80341" y="3601879"/>
          <a:ext cx="923460" cy="92346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AD510-BCF5-45C0-80CD-8EBC3D53DD75}">
      <dsp:nvSpPr>
        <dsp:cNvPr id="0" name=""/>
        <dsp:cNvSpPr/>
      </dsp:nvSpPr>
      <dsp:spPr>
        <a:xfrm>
          <a:off x="0" y="0"/>
          <a:ext cx="479086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B504B-64C8-4387-8606-4A6559D55E16}">
      <dsp:nvSpPr>
        <dsp:cNvPr id="0" name=""/>
        <dsp:cNvSpPr/>
      </dsp:nvSpPr>
      <dsp:spPr>
        <a:xfrm>
          <a:off x="0" y="0"/>
          <a:ext cx="4790865" cy="1649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ES" sz="2900" kern="1200" dirty="0"/>
            <a:t>Las personas de entre </a:t>
          </a:r>
          <a:r>
            <a:rPr lang="es-ES" sz="2900" b="1" kern="1200" dirty="0"/>
            <a:t>30 y 39 años</a:t>
          </a:r>
          <a:r>
            <a:rPr lang="es-ES" sz="2900" kern="1200" dirty="0"/>
            <a:t> fueron el grupo que más estafas de phishing denunció.</a:t>
          </a:r>
        </a:p>
      </dsp:txBody>
      <dsp:txXfrm>
        <a:off x="0" y="0"/>
        <a:ext cx="4790865" cy="1649626"/>
      </dsp:txXfrm>
    </dsp:sp>
    <dsp:sp modelId="{D517CD9B-4963-4755-B900-B2CA0AFBB8F9}">
      <dsp:nvSpPr>
        <dsp:cNvPr id="0" name=""/>
        <dsp:cNvSpPr/>
      </dsp:nvSpPr>
      <dsp:spPr>
        <a:xfrm>
          <a:off x="0" y="1649626"/>
          <a:ext cx="479086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0345A-32AE-41B4-A6A1-B8A6F9BB00E4}">
      <dsp:nvSpPr>
        <dsp:cNvPr id="0" name=""/>
        <dsp:cNvSpPr/>
      </dsp:nvSpPr>
      <dsp:spPr>
        <a:xfrm>
          <a:off x="0" y="1649626"/>
          <a:ext cx="4790865" cy="1649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ES" sz="2900" kern="1200" dirty="0"/>
            <a:t>Los ciudadanos de </a:t>
          </a:r>
          <a:r>
            <a:rPr lang="es-ES" sz="2900" b="1" kern="1200" dirty="0"/>
            <a:t>60 años o más</a:t>
          </a:r>
          <a:r>
            <a:rPr lang="es-ES" sz="2900" kern="1200" dirty="0"/>
            <a:t> sufrieron las pérdidas económicas más importantes.</a:t>
          </a:r>
        </a:p>
      </dsp:txBody>
      <dsp:txXfrm>
        <a:off x="0" y="1649626"/>
        <a:ext cx="4790865" cy="1649626"/>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41ABD-6A6D-459F-8462-524ECD93906B}" type="datetimeFigureOut">
              <a:rPr lang="es-ES" smtClean="0"/>
              <a:t>02/04/2024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C34A4-13E2-443F-972C-194BE4D60CDE}" type="slidenum">
              <a:rPr lang="es-ES" smtClean="0"/>
              <a:t>‹Nº›</a:t>
            </a:fld>
            <a:endParaRPr lang="es-ES"/>
          </a:p>
        </p:txBody>
      </p:sp>
    </p:spTree>
    <p:extLst>
      <p:ext uri="{BB962C8B-B14F-4D97-AF65-F5344CB8AC3E}">
        <p14:creationId xmlns:p14="http://schemas.microsoft.com/office/powerpoint/2010/main" val="1350870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vistabyte.es/actualidad-it/inteligencia-artificial/lo-ultimo-en-inteligencia-artificia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cd-dnp.github.io/ConTexto/versiones/master/funciones/vectorizacion.html#vectorizacion.VectorizadorWord2Vec"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spacy.io/"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onectandoideas.net/aplicaciones-y-casos-de-uso-del-aprendizaje-automatico/"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dstrong.com/sentinel/what-is-smishing-attack/"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xatakamovil.com/seguridad/estafas-sms-que-buscan-infectar-tu-android-correos-dhl-fedex"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genbeta.com/a-fondo/2020-mejor-truco-para-evitar-muchas-estafas-phishing-sigue-siendo-leer-bien-atenc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a:t>
            </a:r>
            <a:r>
              <a:rPr lang="es-ES" sz="1200" b="1" i="0" kern="1200" dirty="0">
                <a:solidFill>
                  <a:schemeClr val="tx1"/>
                </a:solidFill>
                <a:effectLst/>
                <a:latin typeface="+mn-lt"/>
                <a:ea typeface="+mn-ea"/>
                <a:cs typeface="+mn-cs"/>
              </a:rPr>
              <a:t>phishing</a:t>
            </a:r>
            <a:r>
              <a:rPr lang="es-ES" sz="1200" b="0" i="0" kern="1200" dirty="0">
                <a:solidFill>
                  <a:schemeClr val="tx1"/>
                </a:solidFill>
                <a:effectLst/>
                <a:latin typeface="+mn-lt"/>
                <a:ea typeface="+mn-ea"/>
                <a:cs typeface="+mn-cs"/>
              </a:rPr>
              <a:t> es una técnica utilizada por ciberdelincuentes para engañar a las personas y obtener información confidencial o realizar actividades maliciosas. Aquí tienes una descripción más detallada:</a:t>
            </a:r>
          </a:p>
          <a:p>
            <a:r>
              <a:rPr lang="es-ES" sz="1200" b="1" i="0" kern="1200" dirty="0">
                <a:solidFill>
                  <a:schemeClr val="tx1"/>
                </a:solidFill>
                <a:effectLst/>
                <a:latin typeface="+mn-lt"/>
                <a:ea typeface="+mn-ea"/>
                <a:cs typeface="+mn-cs"/>
              </a:rPr>
              <a:t>¿Qué es el phishing?</a:t>
            </a:r>
            <a:endParaRPr lang="es-ES" sz="1200" b="0" i="0" kern="1200" dirty="0">
              <a:solidFill>
                <a:schemeClr val="tx1"/>
              </a:solidFill>
              <a:effectLst/>
              <a:latin typeface="+mn-lt"/>
              <a:ea typeface="+mn-ea"/>
              <a:cs typeface="+mn-cs"/>
            </a:endParaRPr>
          </a:p>
          <a:p>
            <a:pPr lvl="1"/>
            <a:r>
              <a:rPr lang="es-ES" sz="1200" b="0" i="0" kern="1200" dirty="0">
                <a:solidFill>
                  <a:schemeClr val="tx1"/>
                </a:solidFill>
                <a:effectLst/>
                <a:latin typeface="+mn-lt"/>
                <a:ea typeface="+mn-ea"/>
                <a:cs typeface="+mn-cs"/>
              </a:rPr>
              <a:t>El phishing se basa en la manipulación y el engaño. Los atacantes envían correos electrónicos, mensajes de texto o incluso realizan llamadas telefónicas haciéndose pasar por entidades legítimas, como bancos, redes sociales o instituciones gubernamentales.</a:t>
            </a:r>
          </a:p>
          <a:p>
            <a:pPr lvl="1"/>
            <a:r>
              <a:rPr lang="es-ES" sz="1200" b="0" i="0" kern="1200" dirty="0">
                <a:solidFill>
                  <a:schemeClr val="tx1"/>
                </a:solidFill>
                <a:effectLst/>
                <a:latin typeface="+mn-lt"/>
                <a:ea typeface="+mn-ea"/>
                <a:cs typeface="+mn-cs"/>
              </a:rPr>
              <a:t>El objetivo principal es </a:t>
            </a:r>
            <a:r>
              <a:rPr lang="es-ES" sz="1200" b="1" i="0" kern="1200" dirty="0">
                <a:solidFill>
                  <a:schemeClr val="tx1"/>
                </a:solidFill>
                <a:effectLst/>
                <a:latin typeface="+mn-lt"/>
                <a:ea typeface="+mn-ea"/>
                <a:cs typeface="+mn-cs"/>
              </a:rPr>
              <a:t>robar información privada</a:t>
            </a:r>
            <a:r>
              <a:rPr lang="es-ES" sz="1200" b="0" i="0" kern="1200" dirty="0">
                <a:solidFill>
                  <a:schemeClr val="tx1"/>
                </a:solidFill>
                <a:effectLst/>
                <a:latin typeface="+mn-lt"/>
                <a:ea typeface="+mn-ea"/>
                <a:cs typeface="+mn-cs"/>
              </a:rPr>
              <a:t> de las víctimas. Esto puede incluir contraseñas, números de tarjetas de crédito, datos bancarios u otra información sensible.</a:t>
            </a:r>
          </a:p>
          <a:p>
            <a:pPr lvl="1"/>
            <a:r>
              <a:rPr lang="es-ES" sz="1200" b="0" i="0" kern="1200" dirty="0">
                <a:solidFill>
                  <a:schemeClr val="tx1"/>
                </a:solidFill>
                <a:effectLst/>
                <a:latin typeface="+mn-lt"/>
                <a:ea typeface="+mn-ea"/>
                <a:cs typeface="+mn-cs"/>
              </a:rPr>
              <a:t>Los ataques de phishing también pueden llevar a la descarga de </a:t>
            </a:r>
            <a:r>
              <a:rPr lang="es-ES" sz="1200" b="1" i="0" kern="1200" dirty="0">
                <a:solidFill>
                  <a:schemeClr val="tx1"/>
                </a:solidFill>
                <a:effectLst/>
                <a:latin typeface="+mn-lt"/>
                <a:ea typeface="+mn-ea"/>
                <a:cs typeface="+mn-cs"/>
              </a:rPr>
              <a:t>malware</a:t>
            </a:r>
            <a:r>
              <a:rPr lang="es-ES" sz="1200" b="0" i="0" kern="1200" dirty="0">
                <a:solidFill>
                  <a:schemeClr val="tx1"/>
                </a:solidFill>
                <a:effectLst/>
                <a:latin typeface="+mn-lt"/>
                <a:ea typeface="+mn-ea"/>
                <a:cs typeface="+mn-cs"/>
              </a:rPr>
              <a:t> en los dispositivos de las víctimas o a la realización de acciones que comprometan su seguridad.</a:t>
            </a:r>
          </a:p>
          <a:p>
            <a:pPr lvl="1"/>
            <a:r>
              <a:rPr lang="es-ES" sz="1200" b="0" i="0" kern="1200" dirty="0">
                <a:solidFill>
                  <a:schemeClr val="tx1"/>
                </a:solidFill>
                <a:effectLst/>
                <a:latin typeface="+mn-lt"/>
                <a:ea typeface="+mn-ea"/>
                <a:cs typeface="+mn-cs"/>
              </a:rPr>
              <a:t>Los </a:t>
            </a:r>
            <a:r>
              <a:rPr lang="es-ES" sz="1200" b="0" i="0" kern="1200" dirty="0" err="1">
                <a:solidFill>
                  <a:schemeClr val="tx1"/>
                </a:solidFill>
                <a:effectLst/>
                <a:latin typeface="+mn-lt"/>
                <a:ea typeface="+mn-ea"/>
                <a:cs typeface="+mn-cs"/>
              </a:rPr>
              <a:t>atacntes</a:t>
            </a:r>
            <a:r>
              <a:rPr lang="es-ES" sz="1200" b="0" i="0" kern="1200" dirty="0">
                <a:solidFill>
                  <a:schemeClr val="tx1"/>
                </a:solidFill>
                <a:effectLst/>
                <a:latin typeface="+mn-lt"/>
                <a:ea typeface="+mn-ea"/>
                <a:cs typeface="+mn-cs"/>
              </a:rPr>
              <a:t> suelen crear una </a:t>
            </a:r>
            <a:r>
              <a:rPr lang="es-ES" sz="1200" b="1" i="0" kern="1200" dirty="0">
                <a:solidFill>
                  <a:schemeClr val="tx1"/>
                </a:solidFill>
                <a:effectLst/>
                <a:latin typeface="+mn-lt"/>
                <a:ea typeface="+mn-ea"/>
                <a:cs typeface="+mn-cs"/>
              </a:rPr>
              <a:t>urgencia</a:t>
            </a:r>
            <a:r>
              <a:rPr lang="es-ES" sz="1200" b="0" i="0" kern="1200" dirty="0">
                <a:solidFill>
                  <a:schemeClr val="tx1"/>
                </a:solidFill>
                <a:effectLst/>
                <a:latin typeface="+mn-lt"/>
                <a:ea typeface="+mn-ea"/>
                <a:cs typeface="+mn-cs"/>
              </a:rPr>
              <a:t> o una sensación de importancia en los mensajes para presionar a las personas a actuar rápidamente.</a:t>
            </a:r>
          </a:p>
          <a:p>
            <a:pPr lvl="1"/>
            <a:endParaRPr lang="es-ES" sz="1200" b="0" i="0" kern="1200" dirty="0">
              <a:solidFill>
                <a:schemeClr val="tx1"/>
              </a:solidFill>
              <a:effectLst/>
              <a:latin typeface="+mn-lt"/>
              <a:ea typeface="+mn-ea"/>
              <a:cs typeface="+mn-cs"/>
            </a:endParaRPr>
          </a:p>
          <a:p>
            <a:pPr lvl="1"/>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resumen general que podemos ofrecer es que los </a:t>
            </a:r>
            <a:r>
              <a:rPr lang="es-ES" sz="1200" b="1" i="0" kern="1200" dirty="0">
                <a:solidFill>
                  <a:schemeClr val="tx1"/>
                </a:solidFill>
                <a:effectLst/>
                <a:latin typeface="+mn-lt"/>
                <a:ea typeface="+mn-ea"/>
                <a:cs typeface="+mn-cs"/>
              </a:rPr>
              <a:t>ataques phishing</a:t>
            </a:r>
            <a:r>
              <a:rPr lang="es-ES" sz="1200" b="0" i="0" kern="1200" dirty="0">
                <a:solidFill>
                  <a:schemeClr val="tx1"/>
                </a:solidFill>
                <a:effectLst/>
                <a:latin typeface="+mn-lt"/>
                <a:ea typeface="+mn-ea"/>
                <a:cs typeface="+mn-cs"/>
              </a:rPr>
              <a:t> son engañosos y pueden pasar por alto fácilmente; es fácil para un usuario desprevenido, caer en </a:t>
            </a:r>
            <a:r>
              <a:rPr lang="es-ES" sz="1200" b="1" i="0" kern="1200" dirty="0">
                <a:solidFill>
                  <a:schemeClr val="tx1"/>
                </a:solidFill>
                <a:effectLst/>
                <a:latin typeface="+mn-lt"/>
                <a:ea typeface="+mn-ea"/>
                <a:cs typeface="+mn-cs"/>
              </a:rPr>
              <a:t>estafas de phishing</a:t>
            </a:r>
            <a:r>
              <a:rPr lang="es-ES" sz="1200" b="0" i="0" kern="1200" dirty="0">
                <a:solidFill>
                  <a:schemeClr val="tx1"/>
                </a:solidFill>
                <a:effectLst/>
                <a:latin typeface="+mn-lt"/>
                <a:ea typeface="+mn-ea"/>
                <a:cs typeface="+mn-cs"/>
              </a:rPr>
              <a:t> y así poner en riesgo su empresa u organización con la pérdida de información valiosa, tales como detalles personales y financieros.</a:t>
            </a:r>
          </a:p>
          <a:p>
            <a:r>
              <a:rPr lang="es-ES" sz="1200" b="0" i="0" kern="1200" dirty="0">
                <a:solidFill>
                  <a:schemeClr val="tx1"/>
                </a:solidFill>
                <a:effectLst/>
                <a:latin typeface="+mn-lt"/>
                <a:ea typeface="+mn-ea"/>
                <a:cs typeface="+mn-cs"/>
              </a:rPr>
              <a:t>Puede ser difícil detectar una </a:t>
            </a:r>
            <a:r>
              <a:rPr lang="es-ES" sz="1200" b="1" i="0" kern="1200" dirty="0">
                <a:solidFill>
                  <a:schemeClr val="tx1"/>
                </a:solidFill>
                <a:effectLst/>
                <a:latin typeface="+mn-lt"/>
                <a:ea typeface="+mn-ea"/>
                <a:cs typeface="+mn-cs"/>
              </a:rPr>
              <a:t>estafa phishing</a:t>
            </a:r>
            <a:r>
              <a:rPr lang="es-ES" sz="1200" b="0" i="0" kern="1200" dirty="0">
                <a:solidFill>
                  <a:schemeClr val="tx1"/>
                </a:solidFill>
                <a:effectLst/>
                <a:latin typeface="+mn-lt"/>
                <a:ea typeface="+mn-ea"/>
                <a:cs typeface="+mn-cs"/>
              </a:rPr>
              <a:t> inmediatamente, pero puedes evitar este tipo de ataques examinando cuidadosamente los indicadores para cada tipo de </a:t>
            </a:r>
            <a:r>
              <a:rPr lang="es-ES" sz="1200" b="1" i="0" kern="1200" dirty="0">
                <a:solidFill>
                  <a:schemeClr val="tx1"/>
                </a:solidFill>
                <a:effectLst/>
                <a:latin typeface="+mn-lt"/>
                <a:ea typeface="+mn-ea"/>
                <a:cs typeface="+mn-cs"/>
              </a:rPr>
              <a:t>ataque de phishing</a:t>
            </a:r>
            <a:r>
              <a:rPr lang="es-ES" sz="1200" b="0" i="0" kern="1200" dirty="0">
                <a:solidFill>
                  <a:schemeClr val="tx1"/>
                </a:solidFill>
                <a:effectLst/>
                <a:latin typeface="+mn-lt"/>
                <a:ea typeface="+mn-ea"/>
                <a:cs typeface="+mn-cs"/>
              </a:rPr>
              <a:t>.</a:t>
            </a:r>
          </a:p>
          <a:p>
            <a:pPr lvl="1"/>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0A1C34A4-13E2-443F-972C-194BE4D60CDE}" type="slidenum">
              <a:rPr lang="es-ES" smtClean="0"/>
              <a:t>2</a:t>
            </a:fld>
            <a:endParaRPr lang="es-ES"/>
          </a:p>
        </p:txBody>
      </p:sp>
    </p:spTree>
    <p:extLst>
      <p:ext uri="{BB962C8B-B14F-4D97-AF65-F5344CB8AC3E}">
        <p14:creationId xmlns:p14="http://schemas.microsoft.com/office/powerpoint/2010/main" val="16894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https://www.techopedia.com/es/estadisticas-sobre-phishing</a:t>
            </a:r>
          </a:p>
          <a:p>
            <a:endParaRPr lang="es-ES" b="0" i="0" dirty="0">
              <a:solidFill>
                <a:srgbClr val="2E364E"/>
              </a:solidFill>
              <a:effectLst/>
              <a:latin typeface="helveticaregular"/>
            </a:endParaRPr>
          </a:p>
          <a:p>
            <a:r>
              <a:rPr lang="es-ES" b="0" i="0" dirty="0">
                <a:solidFill>
                  <a:srgbClr val="2E364E"/>
                </a:solidFill>
                <a:effectLst/>
                <a:latin typeface="helveticaregular"/>
              </a:rPr>
              <a:t>Las estafas de phishing </a:t>
            </a:r>
            <a:r>
              <a:rPr lang="es-ES" b="0" i="0" dirty="0">
                <a:solidFill>
                  <a:srgbClr val="2E364E"/>
                </a:solidFill>
                <a:effectLst/>
                <a:latin typeface="helveticabold"/>
              </a:rPr>
              <a:t>representan casi el 36% de todas las violaciones de datos</a:t>
            </a:r>
            <a:r>
              <a:rPr lang="es-ES" b="0" i="0" dirty="0">
                <a:solidFill>
                  <a:srgbClr val="2E364E"/>
                </a:solidFill>
                <a:effectLst/>
                <a:latin typeface="helveticaregular"/>
              </a:rPr>
              <a:t>, según el Informe sobre violaciones de datos 2023 de Verizon.</a:t>
            </a:r>
          </a:p>
          <a:p>
            <a:endParaRPr lang="es-ES" b="0" i="0" dirty="0">
              <a:solidFill>
                <a:srgbClr val="2E364E"/>
              </a:solidFill>
              <a:effectLst/>
              <a:latin typeface="helveticaregular"/>
            </a:endParaRPr>
          </a:p>
          <a:p>
            <a:r>
              <a:rPr lang="es-ES" b="0" i="0" dirty="0">
                <a:solidFill>
                  <a:srgbClr val="2E364E"/>
                </a:solidFill>
                <a:effectLst/>
                <a:latin typeface="helveticaregular"/>
              </a:rPr>
              <a:t>Los datos del G </a:t>
            </a:r>
            <a:r>
              <a:rPr lang="es-ES" b="0" i="0" dirty="0" err="1">
                <a:solidFill>
                  <a:srgbClr val="2E364E"/>
                </a:solidFill>
                <a:effectLst/>
                <a:latin typeface="helveticaregular"/>
              </a:rPr>
              <a:t>rupo</a:t>
            </a:r>
            <a:r>
              <a:rPr lang="es-ES" b="0" i="0" dirty="0">
                <a:solidFill>
                  <a:srgbClr val="2E364E"/>
                </a:solidFill>
                <a:effectLst/>
                <a:latin typeface="helveticaregular"/>
              </a:rPr>
              <a:t> de Trabajo </a:t>
            </a:r>
            <a:r>
              <a:rPr lang="es-ES" b="0" i="0" dirty="0" err="1">
                <a:solidFill>
                  <a:srgbClr val="2E364E"/>
                </a:solidFill>
                <a:effectLst/>
                <a:latin typeface="helveticaregular"/>
              </a:rPr>
              <a:t>Antiphishing</a:t>
            </a:r>
            <a:r>
              <a:rPr lang="es-ES" b="0" i="0" dirty="0">
                <a:solidFill>
                  <a:srgbClr val="2E364E"/>
                </a:solidFill>
                <a:effectLst/>
                <a:latin typeface="helveticaregular"/>
              </a:rPr>
              <a:t> (AWPG) también muestran que el número de sitios únicos de phishing (ataques) </a:t>
            </a:r>
            <a:r>
              <a:rPr lang="es-ES" b="0" i="0" dirty="0">
                <a:solidFill>
                  <a:srgbClr val="2E364E"/>
                </a:solidFill>
                <a:effectLst/>
                <a:latin typeface="helveticabold"/>
              </a:rPr>
              <a:t>alcanzó los 5 millones en 2023</a:t>
            </a:r>
            <a:r>
              <a:rPr lang="es-ES" b="0" i="0" dirty="0">
                <a:solidFill>
                  <a:srgbClr val="2E364E"/>
                </a:solidFill>
                <a:effectLst/>
                <a:latin typeface="helveticaregular"/>
              </a:rPr>
              <a:t>.</a:t>
            </a:r>
          </a:p>
          <a:p>
            <a:r>
              <a:rPr lang="es-ES" b="0" i="0" dirty="0">
                <a:solidFill>
                  <a:srgbClr val="2E364E"/>
                </a:solidFill>
                <a:effectLst/>
                <a:latin typeface="helveticaregular"/>
              </a:rPr>
              <a:t>Esto convierte a 2023 en el peor año de phishing registrado, eclipsando los 4,7 millones de ataques registrados en 2022.</a:t>
            </a:r>
          </a:p>
          <a:p>
            <a:endParaRPr lang="es-ES" dirty="0"/>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11</a:t>
            </a:fld>
            <a:endParaRPr lang="es-ES"/>
          </a:p>
        </p:txBody>
      </p:sp>
    </p:spTree>
    <p:extLst>
      <p:ext uri="{BB962C8B-B14F-4D97-AF65-F5344CB8AC3E}">
        <p14:creationId xmlns:p14="http://schemas.microsoft.com/office/powerpoint/2010/main" val="263868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2E364E"/>
                </a:solidFill>
                <a:effectLst/>
                <a:latin typeface="helveticaregular"/>
              </a:rPr>
              <a:t>Según un informe del Centro de Denuncias de Delitos en Internet (IC3) del FBI, las estafas de phishing se han vuelto significativamente más perjudiciales para particulares y empresas.</a:t>
            </a:r>
          </a:p>
          <a:p>
            <a:endParaRPr lang="es-ES" b="0" i="0" dirty="0">
              <a:solidFill>
                <a:srgbClr val="2E364E"/>
              </a:solidFill>
              <a:effectLst/>
              <a:latin typeface="helveticaregular"/>
            </a:endParaRPr>
          </a:p>
          <a:p>
            <a:r>
              <a:rPr lang="es-ES" b="0" i="0" dirty="0">
                <a:solidFill>
                  <a:srgbClr val="2E364E"/>
                </a:solidFill>
                <a:effectLst/>
                <a:latin typeface="helveticaregular"/>
              </a:rPr>
              <a:t>Según la encuesta realizada en el Reino Unido, las empresas de mensajería fraudulentas fueron los remitentes falsos más destacados de estafas de phishing a particulares.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12</a:t>
            </a:fld>
            <a:endParaRPr lang="es-ES"/>
          </a:p>
        </p:txBody>
      </p:sp>
    </p:spTree>
    <p:extLst>
      <p:ext uri="{BB962C8B-B14F-4D97-AF65-F5344CB8AC3E}">
        <p14:creationId xmlns:p14="http://schemas.microsoft.com/office/powerpoint/2010/main" val="1141450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E364E"/>
                </a:solidFill>
                <a:effectLst/>
                <a:latin typeface="helveticaregular"/>
              </a:rPr>
              <a:t>El informe 2022 IC3 </a:t>
            </a:r>
            <a:r>
              <a:rPr lang="es-ES" b="0" i="0" dirty="0">
                <a:solidFill>
                  <a:srgbClr val="2E364E"/>
                </a:solidFill>
                <a:effectLst/>
                <a:latin typeface="helveticabold"/>
              </a:rPr>
              <a:t>FBI </a:t>
            </a:r>
            <a:r>
              <a:rPr lang="es-ES" b="0" i="0" dirty="0" err="1">
                <a:solidFill>
                  <a:srgbClr val="2E364E"/>
                </a:solidFill>
                <a:effectLst/>
                <a:latin typeface="helveticabold"/>
              </a:rPr>
              <a:t>Crime</a:t>
            </a:r>
            <a:r>
              <a:rPr lang="es-ES" b="0" i="0" dirty="0">
                <a:solidFill>
                  <a:srgbClr val="2E364E"/>
                </a:solidFill>
                <a:effectLst/>
                <a:latin typeface="helveticabold"/>
              </a:rPr>
              <a:t> reveló una pérdida de unos 52 millones de dólares</a:t>
            </a:r>
            <a:r>
              <a:rPr lang="es-ES" b="0" i="0" dirty="0">
                <a:solidFill>
                  <a:srgbClr val="2E364E"/>
                </a:solidFill>
                <a:effectLst/>
                <a:latin typeface="helveticaregular"/>
              </a:rPr>
              <a:t> por estafas de phishing.</a:t>
            </a:r>
          </a:p>
          <a:p>
            <a:endParaRPr lang="es-ES" b="0" i="0" dirty="0">
              <a:solidFill>
                <a:srgbClr val="2E364E"/>
              </a:solidFill>
              <a:effectLst/>
              <a:latin typeface="helveticaregular"/>
            </a:endParaRPr>
          </a:p>
          <a:p>
            <a:pPr algn="l"/>
            <a:r>
              <a:rPr lang="es-ES" b="0" i="0" dirty="0">
                <a:solidFill>
                  <a:srgbClr val="2E364E"/>
                </a:solidFill>
                <a:effectLst/>
                <a:latin typeface="helveticaregular"/>
              </a:rPr>
              <a:t>Según el mismo informe del IC3, el </a:t>
            </a:r>
            <a:r>
              <a:rPr lang="es-ES" b="0" i="0" dirty="0">
                <a:solidFill>
                  <a:srgbClr val="2E364E"/>
                </a:solidFill>
                <a:effectLst/>
                <a:latin typeface="helveticabold"/>
              </a:rPr>
              <a:t>phishing fue el tipo de delito más común en 2022, con 300.497 víctimas</a:t>
            </a:r>
            <a:r>
              <a:rPr lang="es-ES" b="0" i="0" dirty="0">
                <a:solidFill>
                  <a:srgbClr val="2E364E"/>
                </a:solidFill>
                <a:effectLst/>
                <a:latin typeface="helveticaregular"/>
              </a:rPr>
              <a:t>.</a:t>
            </a:r>
          </a:p>
          <a:p>
            <a:pPr algn="l"/>
            <a:r>
              <a:rPr lang="es-ES" b="0" i="0" dirty="0">
                <a:solidFill>
                  <a:srgbClr val="2E364E"/>
                </a:solidFill>
                <a:effectLst/>
                <a:latin typeface="helveticaregular"/>
              </a:rPr>
              <a:t>En comparación, el segundo tipo de delito más común fue la violación de datos personales, con 58.859 víctimas.</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13</a:t>
            </a:fld>
            <a:endParaRPr lang="es-ES"/>
          </a:p>
        </p:txBody>
      </p:sp>
    </p:spTree>
    <p:extLst>
      <p:ext uri="{BB962C8B-B14F-4D97-AF65-F5344CB8AC3E}">
        <p14:creationId xmlns:p14="http://schemas.microsoft.com/office/powerpoint/2010/main" val="2410489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E364E"/>
                </a:solidFill>
                <a:effectLst/>
                <a:latin typeface="helveticaregular"/>
              </a:rPr>
              <a:t>Un análisis exhaustivo de IBM en 2023 reveló que el 16% de las violaciones de datos de empresas fueron consecuencia directa de un ataque de phishing.</a:t>
            </a:r>
          </a:p>
          <a:p>
            <a:pPr algn="l"/>
            <a:r>
              <a:rPr lang="es-ES" b="0" i="0" dirty="0">
                <a:solidFill>
                  <a:srgbClr val="2E364E"/>
                </a:solidFill>
                <a:effectLst/>
                <a:latin typeface="helveticaregular"/>
              </a:rPr>
              <a:t>De hecho, el phishing fue tanto el tipo más frecuente de violación de datos como uno de los más caros.</a:t>
            </a:r>
          </a:p>
          <a:p>
            <a:pPr algn="l"/>
            <a:endParaRPr lang="es-ES" b="0" i="0" dirty="0">
              <a:solidFill>
                <a:srgbClr val="2E364E"/>
              </a:solidFill>
              <a:effectLst/>
              <a:latin typeface="helveticaregular"/>
            </a:endParaRPr>
          </a:p>
          <a:p>
            <a:pPr algn="l"/>
            <a:r>
              <a:rPr lang="es-ES" b="0" i="0" dirty="0">
                <a:solidFill>
                  <a:srgbClr val="2E364E"/>
                </a:solidFill>
                <a:effectLst/>
                <a:latin typeface="helveticaregular"/>
              </a:rPr>
              <a:t>El sector industrial más atacado en el cuarto trimestre de 2023 fueron las </a:t>
            </a:r>
            <a:r>
              <a:rPr lang="es-ES" b="0" i="0" dirty="0">
                <a:solidFill>
                  <a:srgbClr val="2E364E"/>
                </a:solidFill>
                <a:effectLst/>
                <a:latin typeface="helveticabold"/>
              </a:rPr>
              <a:t>redes sociales</a:t>
            </a:r>
            <a:r>
              <a:rPr lang="es-ES" b="0" i="0" dirty="0">
                <a:solidFill>
                  <a:srgbClr val="2E364E"/>
                </a:solidFill>
                <a:effectLst/>
                <a:latin typeface="helveticaregular"/>
              </a:rPr>
              <a:t>, que representaron el </a:t>
            </a:r>
            <a:r>
              <a:rPr lang="es-ES" b="0" i="0" dirty="0">
                <a:solidFill>
                  <a:srgbClr val="2E364E"/>
                </a:solidFill>
                <a:effectLst/>
                <a:latin typeface="helveticabold"/>
              </a:rPr>
              <a:t>42,8% de todos los ataques de phishing</a:t>
            </a:r>
            <a:r>
              <a:rPr lang="es-ES" b="0" i="0" dirty="0">
                <a:solidFill>
                  <a:srgbClr val="2E364E"/>
                </a:solidFill>
                <a:effectLst/>
                <a:latin typeface="helveticaregular"/>
              </a:rPr>
              <a:t>.</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14</a:t>
            </a:fld>
            <a:endParaRPr lang="es-ES"/>
          </a:p>
        </p:txBody>
      </p:sp>
    </p:spTree>
    <p:extLst>
      <p:ext uri="{BB962C8B-B14F-4D97-AF65-F5344CB8AC3E}">
        <p14:creationId xmlns:p14="http://schemas.microsoft.com/office/powerpoint/2010/main" val="1323599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E364E"/>
                </a:solidFill>
                <a:effectLst/>
                <a:latin typeface="helveticaregular"/>
              </a:rPr>
              <a:t>Las empresas afrontan el coste de los ataques de phishing de dos maneras: la</a:t>
            </a:r>
            <a:r>
              <a:rPr lang="es-ES" b="0" i="0" dirty="0">
                <a:solidFill>
                  <a:srgbClr val="2E364E"/>
                </a:solidFill>
                <a:effectLst/>
                <a:latin typeface="helveticabold"/>
              </a:rPr>
              <a:t> cantidad real perdida</a:t>
            </a:r>
            <a:r>
              <a:rPr lang="es-ES" b="0" i="0" dirty="0">
                <a:solidFill>
                  <a:srgbClr val="2E364E"/>
                </a:solidFill>
                <a:effectLst/>
                <a:latin typeface="helveticaregular"/>
              </a:rPr>
              <a:t> por los ataques de phishing y la </a:t>
            </a:r>
            <a:r>
              <a:rPr lang="es-ES" b="0" i="0" dirty="0">
                <a:solidFill>
                  <a:srgbClr val="2E364E"/>
                </a:solidFill>
                <a:effectLst/>
                <a:latin typeface="helveticabold"/>
              </a:rPr>
              <a:t>cantidad gastada</a:t>
            </a:r>
            <a:r>
              <a:rPr lang="es-ES" b="0" i="0" dirty="0">
                <a:solidFill>
                  <a:srgbClr val="2E364E"/>
                </a:solidFill>
                <a:effectLst/>
                <a:latin typeface="helveticaregular"/>
              </a:rPr>
              <a:t> intentando evitar los ataques de phishing.</a:t>
            </a:r>
          </a:p>
          <a:p>
            <a:endParaRPr lang="es-ES" b="0" i="0" dirty="0">
              <a:solidFill>
                <a:srgbClr val="2E364E"/>
              </a:solidFill>
              <a:effectLst/>
              <a:latin typeface="helveticaregular"/>
            </a:endParaRPr>
          </a:p>
          <a:p>
            <a:r>
              <a:rPr lang="es-ES" b="0" i="0" dirty="0">
                <a:solidFill>
                  <a:srgbClr val="2E364E"/>
                </a:solidFill>
                <a:effectLst/>
                <a:latin typeface="helveticaregular"/>
              </a:rPr>
              <a:t>Un ataque de phishing cuesta 4,45 millones de dólares de media a las organizaciones que responden. Según el informe 2023 de IBM, </a:t>
            </a:r>
            <a:r>
              <a:rPr lang="es-ES" b="0" i="0" dirty="0">
                <a:solidFill>
                  <a:srgbClr val="2E364E"/>
                </a:solidFill>
                <a:effectLst/>
                <a:latin typeface="helveticabold"/>
              </a:rPr>
              <a:t>los ataques de phishing fueron la segunda fuente más costosa de credenciales comprometidas.</a:t>
            </a:r>
            <a:endParaRPr lang="es-ES" b="0" i="0" dirty="0">
              <a:solidFill>
                <a:srgbClr val="2E364E"/>
              </a:solidFill>
              <a:effectLst/>
              <a:latin typeface="helveticaregular"/>
            </a:endParaRPr>
          </a:p>
          <a:p>
            <a:endParaRPr lang="es-ES" b="0" i="0" dirty="0">
              <a:solidFill>
                <a:srgbClr val="2E364E"/>
              </a:solidFill>
              <a:effectLst/>
              <a:latin typeface="helveticaregular"/>
            </a:endParaRPr>
          </a:p>
          <a:p>
            <a:r>
              <a:rPr lang="es-ES" b="0" i="0" dirty="0">
                <a:solidFill>
                  <a:srgbClr val="2E364E"/>
                </a:solidFill>
                <a:effectLst/>
                <a:latin typeface="helveticaregular"/>
              </a:rPr>
              <a:t>Por término medio, </a:t>
            </a:r>
            <a:r>
              <a:rPr lang="es-ES" b="0" i="0" dirty="0">
                <a:solidFill>
                  <a:srgbClr val="2E364E"/>
                </a:solidFill>
                <a:effectLst/>
                <a:latin typeface="helveticabold"/>
              </a:rPr>
              <a:t>hacer frente a la amenaza de un solo correo electrónico de phishing lleva 27,5 minutos</a:t>
            </a:r>
            <a:r>
              <a:rPr lang="es-ES" b="0" i="0" dirty="0">
                <a:solidFill>
                  <a:srgbClr val="2E364E"/>
                </a:solidFill>
                <a:effectLst/>
                <a:latin typeface="helveticaregular"/>
              </a:rPr>
              <a:t>, con un coste de 31,32 dólares por mensaje de phishing, </a:t>
            </a:r>
          </a:p>
          <a:p>
            <a:endParaRPr lang="es-ES" b="0" i="0" dirty="0">
              <a:solidFill>
                <a:srgbClr val="2E364E"/>
              </a:solidFill>
              <a:effectLst/>
              <a:latin typeface="helveticaregular"/>
            </a:endParaRPr>
          </a:p>
          <a:p>
            <a:r>
              <a:rPr lang="es-ES" b="0" i="0" dirty="0">
                <a:solidFill>
                  <a:srgbClr val="2E364E"/>
                </a:solidFill>
                <a:effectLst/>
                <a:latin typeface="helveticaregular"/>
              </a:rPr>
              <a:t>Además de la pérdida monetaria, las empresas que sufren un ataque de phishing con éxito pueden sufrir daños en su reputación, valor de mercado y multas reglamentarias, como señala el informe</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15</a:t>
            </a:fld>
            <a:endParaRPr lang="es-ES"/>
          </a:p>
        </p:txBody>
      </p:sp>
    </p:spTree>
    <p:extLst>
      <p:ext uri="{BB962C8B-B14F-4D97-AF65-F5344CB8AC3E}">
        <p14:creationId xmlns:p14="http://schemas.microsoft.com/office/powerpoint/2010/main" val="2576569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Sector empresarial</a:t>
            </a:r>
          </a:p>
          <a:p>
            <a:endParaRPr lang="es-ES" dirty="0"/>
          </a:p>
          <a:p>
            <a:pPr algn="l"/>
            <a:r>
              <a:rPr lang="es-ES" b="0" i="0" dirty="0">
                <a:solidFill>
                  <a:srgbClr val="2E364E"/>
                </a:solidFill>
                <a:effectLst/>
                <a:latin typeface="helveticaregular"/>
              </a:rPr>
              <a:t>El Informe 2023 de IBM sobre la violación de datos reveló que el coste medio mundial de </a:t>
            </a:r>
            <a:r>
              <a:rPr lang="es-ES" b="0" i="0" dirty="0">
                <a:solidFill>
                  <a:srgbClr val="2E364E"/>
                </a:solidFill>
                <a:effectLst/>
                <a:latin typeface="helveticabold"/>
              </a:rPr>
              <a:t>una violación de datos fue de 4,45 millones de dólares</a:t>
            </a:r>
            <a:r>
              <a:rPr lang="es-ES" b="0" i="0" dirty="0">
                <a:solidFill>
                  <a:srgbClr val="2E364E"/>
                </a:solidFill>
                <a:effectLst/>
                <a:latin typeface="helveticaregular"/>
              </a:rPr>
              <a:t>, mientras que el </a:t>
            </a:r>
            <a:r>
              <a:rPr lang="es-ES" b="0" i="0" dirty="0">
                <a:solidFill>
                  <a:srgbClr val="2E364E"/>
                </a:solidFill>
                <a:effectLst/>
                <a:latin typeface="helveticabold"/>
              </a:rPr>
              <a:t>coste medio de una violación de datos en EE.UU. fue de 9,48 millones</a:t>
            </a:r>
            <a:r>
              <a:rPr lang="es-ES" b="0" i="0" dirty="0">
                <a:solidFill>
                  <a:srgbClr val="2E364E"/>
                </a:solidFill>
                <a:effectLst/>
                <a:latin typeface="helveticaregular"/>
              </a:rPr>
              <a:t> de dólares.</a:t>
            </a:r>
          </a:p>
          <a:p>
            <a:pPr algn="l"/>
            <a:r>
              <a:rPr lang="es-ES" b="0" i="0" dirty="0">
                <a:solidFill>
                  <a:srgbClr val="2E364E"/>
                </a:solidFill>
                <a:effectLst/>
                <a:latin typeface="helveticaregular"/>
              </a:rPr>
              <a:t>Las reclamaciones por estafas en Internet han disminuido de 2021 a 2022, según el Informe IC3 2022, mientras que las pérdidas totales han aumentado drásticamente.</a:t>
            </a:r>
          </a:p>
          <a:p>
            <a:pPr algn="l"/>
            <a:r>
              <a:rPr lang="es-ES" b="0" i="0" dirty="0">
                <a:solidFill>
                  <a:srgbClr val="2E364E"/>
                </a:solidFill>
                <a:effectLst/>
                <a:latin typeface="helveticaregular"/>
              </a:rPr>
              <a:t>En 2021, se denunciaron pérdidas totales por valor de 6.900 millones de dólares, frente a los 10.300 millones de dólares de pérdidas totales en 2022.</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16</a:t>
            </a:fld>
            <a:endParaRPr lang="es-ES"/>
          </a:p>
        </p:txBody>
      </p:sp>
    </p:spTree>
    <p:extLst>
      <p:ext uri="{BB962C8B-B14F-4D97-AF65-F5344CB8AC3E}">
        <p14:creationId xmlns:p14="http://schemas.microsoft.com/office/powerpoint/2010/main" val="2470514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E364E"/>
                </a:solidFill>
                <a:effectLst/>
                <a:latin typeface="helveticaregular"/>
              </a:rPr>
              <a:t>Según un comunicado de prensa de </a:t>
            </a:r>
            <a:r>
              <a:rPr lang="es-ES" b="0" i="0" dirty="0" err="1">
                <a:solidFill>
                  <a:srgbClr val="2E364E"/>
                </a:solidFill>
                <a:effectLst/>
                <a:latin typeface="helveticaregular"/>
              </a:rPr>
              <a:t>Check</a:t>
            </a:r>
            <a:r>
              <a:rPr lang="es-ES" b="0" i="0" dirty="0">
                <a:solidFill>
                  <a:srgbClr val="2E364E"/>
                </a:solidFill>
                <a:effectLst/>
                <a:latin typeface="helveticaregular"/>
              </a:rPr>
              <a:t> Point de 2022, LinkedIn es la marca más suplantada en los ataques de phishing.</a:t>
            </a:r>
          </a:p>
          <a:p>
            <a:pPr algn="l"/>
            <a:r>
              <a:rPr lang="es-ES" b="0" i="0" dirty="0">
                <a:solidFill>
                  <a:srgbClr val="2E364E"/>
                </a:solidFill>
                <a:effectLst/>
                <a:latin typeface="helveticaregular"/>
              </a:rPr>
              <a:t>Según los mismos datos de </a:t>
            </a:r>
            <a:r>
              <a:rPr lang="es-ES" b="0" i="0" dirty="0" err="1">
                <a:solidFill>
                  <a:srgbClr val="2E364E"/>
                </a:solidFill>
                <a:effectLst/>
                <a:latin typeface="helveticaregular"/>
              </a:rPr>
              <a:t>Check</a:t>
            </a:r>
            <a:r>
              <a:rPr lang="es-ES" b="0" i="0" dirty="0">
                <a:solidFill>
                  <a:srgbClr val="2E364E"/>
                </a:solidFill>
                <a:effectLst/>
                <a:latin typeface="helveticaregular"/>
              </a:rPr>
              <a:t> Point, las principales marcas suplantadas son las siguientes:</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17</a:t>
            </a:fld>
            <a:endParaRPr lang="es-ES"/>
          </a:p>
        </p:txBody>
      </p:sp>
    </p:spTree>
    <p:extLst>
      <p:ext uri="{BB962C8B-B14F-4D97-AF65-F5344CB8AC3E}">
        <p14:creationId xmlns:p14="http://schemas.microsoft.com/office/powerpoint/2010/main" val="1091391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Todo esto eleva el listón de las herramientas </a:t>
            </a:r>
            <a:r>
              <a:rPr lang="es-ES" sz="1200" b="0" i="0" kern="1200" dirty="0" err="1">
                <a:solidFill>
                  <a:schemeClr val="tx1"/>
                </a:solidFill>
                <a:effectLst/>
                <a:latin typeface="+mn-lt"/>
                <a:ea typeface="+mn-ea"/>
                <a:cs typeface="+mn-cs"/>
              </a:rPr>
              <a:t>antiphishing</a:t>
            </a:r>
            <a:r>
              <a:rPr lang="es-ES" sz="1200" b="0" i="0" kern="1200" dirty="0">
                <a:solidFill>
                  <a:schemeClr val="tx1"/>
                </a:solidFill>
                <a:effectLst/>
                <a:latin typeface="+mn-lt"/>
                <a:ea typeface="+mn-ea"/>
                <a:cs typeface="+mn-cs"/>
              </a:rPr>
              <a:t> en un momento en el que lo que está en juego es de especial valor. Los “defensores” deben ser capaces </a:t>
            </a:r>
            <a:r>
              <a:rPr lang="es-ES" sz="1200" b="0" i="0" kern="1200" dirty="0" err="1">
                <a:solidFill>
                  <a:schemeClr val="tx1"/>
                </a:solidFill>
                <a:effectLst/>
                <a:latin typeface="+mn-lt"/>
                <a:ea typeface="+mn-ea"/>
                <a:cs typeface="+mn-cs"/>
              </a:rPr>
              <a:t>der</a:t>
            </a:r>
            <a:r>
              <a:rPr lang="es-ES" sz="1200" b="0" i="0" kern="1200" dirty="0">
                <a:solidFill>
                  <a:schemeClr val="tx1"/>
                </a:solidFill>
                <a:effectLst/>
                <a:latin typeface="+mn-lt"/>
                <a:ea typeface="+mn-ea"/>
                <a:cs typeface="+mn-cs"/>
              </a:rPr>
              <a:t> bloquear todos los correos electrónicos de phishing, mientras que los atacantes sólo tienen que tener suerte una vez. </a:t>
            </a:r>
          </a:p>
          <a:p>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Es necesario corregir este desequilibrio, y la IA es una buena opción para conseguirlo</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18</a:t>
            </a:fld>
            <a:endParaRPr lang="es-ES"/>
          </a:p>
        </p:txBody>
      </p:sp>
    </p:spTree>
    <p:extLst>
      <p:ext uri="{BB962C8B-B14F-4D97-AF65-F5344CB8AC3E}">
        <p14:creationId xmlns:p14="http://schemas.microsoft.com/office/powerpoint/2010/main" val="3217673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1200" b="0" i="0" kern="1200" dirty="0">
                <a:solidFill>
                  <a:schemeClr val="tx1"/>
                </a:solidFill>
                <a:effectLst/>
                <a:latin typeface="+mn-lt"/>
                <a:ea typeface="+mn-ea"/>
                <a:cs typeface="+mn-cs"/>
              </a:rPr>
              <a:t>. El software tradicional opera como un proceso, que se limita a seguir instrucciones específicas. Por este motivo, el software tradicional </a:t>
            </a:r>
            <a:r>
              <a:rPr lang="es-ES" sz="1200" b="0" i="0" kern="1200" dirty="0" err="1">
                <a:solidFill>
                  <a:schemeClr val="tx1"/>
                </a:solidFill>
                <a:effectLst/>
                <a:latin typeface="+mn-lt"/>
                <a:ea typeface="+mn-ea"/>
                <a:cs typeface="+mn-cs"/>
              </a:rPr>
              <a:t>antiphishing</a:t>
            </a:r>
            <a:r>
              <a:rPr lang="es-ES" sz="1200" b="0" i="0" kern="1200" dirty="0">
                <a:solidFill>
                  <a:schemeClr val="tx1"/>
                </a:solidFill>
                <a:effectLst/>
                <a:latin typeface="+mn-lt"/>
                <a:ea typeface="+mn-ea"/>
                <a:cs typeface="+mn-cs"/>
              </a:rPr>
              <a:t> es reactivo. Únicamente puede utilizar reglas predefinidas para identificar correos electrónicos de phishing, que compara con ejemplos exactos de ataques anteriores, pero no puede detectar los correos que sean nuevos y desconocidos.</a:t>
            </a:r>
          </a:p>
          <a:p>
            <a:pPr fontAlgn="base"/>
            <a:r>
              <a:rPr lang="es-ES" sz="1200" b="0" i="0" kern="1200" dirty="0">
                <a:solidFill>
                  <a:schemeClr val="tx1"/>
                </a:solidFill>
                <a:effectLst/>
                <a:latin typeface="+mn-lt"/>
                <a:ea typeface="+mn-ea"/>
                <a:cs typeface="+mn-cs"/>
              </a:rPr>
              <a:t>La </a:t>
            </a:r>
            <a:r>
              <a:rPr lang="es-ES" sz="1200" b="0" i="0" u="sng" kern="1200" dirty="0">
                <a:solidFill>
                  <a:schemeClr val="tx1"/>
                </a:solidFill>
                <a:effectLst/>
                <a:latin typeface="+mn-lt"/>
                <a:ea typeface="+mn-ea"/>
                <a:cs typeface="+mn-cs"/>
                <a:hlinkClick r:id="rId3"/>
              </a:rPr>
              <a:t>inteligencia artificial</a:t>
            </a:r>
            <a:r>
              <a:rPr lang="es-ES" sz="1200" b="0" i="0" kern="1200" dirty="0">
                <a:solidFill>
                  <a:schemeClr val="tx1"/>
                </a:solidFill>
                <a:effectLst/>
                <a:latin typeface="+mn-lt"/>
                <a:ea typeface="+mn-ea"/>
                <a:cs typeface="+mn-cs"/>
              </a:rPr>
              <a:t> no sigue ninguna regla. Una de sus técnicas más comunes es el llamado aprendizaje automático (machine </a:t>
            </a:r>
            <a:r>
              <a:rPr lang="es-ES" sz="1200" b="0" i="0" kern="1200" dirty="0" err="1">
                <a:solidFill>
                  <a:schemeClr val="tx1"/>
                </a:solidFill>
                <a:effectLst/>
                <a:latin typeface="+mn-lt"/>
                <a:ea typeface="+mn-ea"/>
                <a:cs typeface="+mn-cs"/>
              </a:rPr>
              <a:t>learning</a:t>
            </a:r>
            <a:r>
              <a:rPr lang="es-ES" sz="1200" b="0" i="0" kern="1200" dirty="0">
                <a:solidFill>
                  <a:schemeClr val="tx1"/>
                </a:solidFill>
                <a:effectLst/>
                <a:latin typeface="+mn-lt"/>
                <a:ea typeface="+mn-ea"/>
                <a:cs typeface="+mn-cs"/>
              </a:rPr>
              <a:t>), que consiste en examinar grandes cantidades de datos para después crear un modelo estadístico. Cuando encuentra nuevos datos, decide por sí misma comparando estos nuevos datos con el modelo creado. Lo mejor de la IA es que no necesita una coincidencia exacta. Tan solo busca patrones que sugieran resultados.</a:t>
            </a:r>
          </a:p>
          <a:p>
            <a:pPr fontAlgn="base"/>
            <a:r>
              <a:rPr lang="es-ES" sz="1200" b="0" i="0" kern="1200" dirty="0">
                <a:solidFill>
                  <a:schemeClr val="tx1"/>
                </a:solidFill>
                <a:effectLst/>
                <a:latin typeface="+mn-lt"/>
                <a:ea typeface="+mn-ea"/>
                <a:cs typeface="+mn-cs"/>
              </a:rPr>
              <a:t>Este modelo es un </a:t>
            </a:r>
            <a:r>
              <a:rPr lang="es-ES" sz="1200" b="1" i="0" kern="1200" dirty="0">
                <a:solidFill>
                  <a:schemeClr val="tx1"/>
                </a:solidFill>
                <a:effectLst/>
                <a:latin typeface="+mn-lt"/>
                <a:ea typeface="+mn-ea"/>
                <a:cs typeface="+mn-cs"/>
              </a:rPr>
              <a:t>sistema excelente</a:t>
            </a:r>
            <a:r>
              <a:rPr lang="es-ES" sz="1200" b="0" i="0" kern="1200" dirty="0">
                <a:solidFill>
                  <a:schemeClr val="tx1"/>
                </a:solidFill>
                <a:effectLst/>
                <a:latin typeface="+mn-lt"/>
                <a:ea typeface="+mn-ea"/>
                <a:cs typeface="+mn-cs"/>
              </a:rPr>
              <a:t> para sondear y clasificar multitud de datos, con mucha mayor rapidez de la que sería capaz cualquier humano. En cuanto a los datos, pueden ser de cualquier tipo, desde fotos de gatos, a transacciones de tarjetas de crédito o correos electrónicos.</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19</a:t>
            </a:fld>
            <a:endParaRPr lang="es-ES"/>
          </a:p>
        </p:txBody>
      </p:sp>
    </p:spTree>
    <p:extLst>
      <p:ext uri="{BB962C8B-B14F-4D97-AF65-F5344CB8AC3E}">
        <p14:creationId xmlns:p14="http://schemas.microsoft.com/office/powerpoint/2010/main" val="1817389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1200" b="0" i="0" kern="1200" dirty="0">
                <a:solidFill>
                  <a:schemeClr val="tx1"/>
                </a:solidFill>
                <a:effectLst/>
                <a:latin typeface="+mn-lt"/>
                <a:ea typeface="+mn-ea"/>
                <a:cs typeface="+mn-cs"/>
              </a:rPr>
              <a:t>La IA ofrece importantes vías para la protección contra el phishing, y no precisa de una coincidencia exacta para detectar algo «sucio». Un ciberdelincuente puede intentar modificar el lenguaje o el código HTML de un correo electrónico, haciéndolo diferente a todo lo que un escáner de phishing haya podido analizar antes. Una </a:t>
            </a:r>
            <a:r>
              <a:rPr lang="es-ES" sz="1200" b="1" i="0" kern="1200" dirty="0">
                <a:solidFill>
                  <a:schemeClr val="tx1"/>
                </a:solidFill>
                <a:effectLst/>
                <a:latin typeface="+mn-lt"/>
                <a:ea typeface="+mn-ea"/>
                <a:cs typeface="+mn-cs"/>
              </a:rPr>
              <a:t>herramienta </a:t>
            </a:r>
            <a:r>
              <a:rPr lang="es-ES" sz="1200" b="1" i="0" kern="1200" dirty="0" err="1">
                <a:solidFill>
                  <a:schemeClr val="tx1"/>
                </a:solidFill>
                <a:effectLst/>
                <a:latin typeface="+mn-lt"/>
                <a:ea typeface="+mn-ea"/>
                <a:cs typeface="+mn-cs"/>
              </a:rPr>
              <a:t>antiphishing</a:t>
            </a:r>
            <a:r>
              <a:rPr lang="es-ES" sz="1200" b="0" i="0" kern="1200" dirty="0">
                <a:solidFill>
                  <a:schemeClr val="tx1"/>
                </a:solidFill>
                <a:effectLst/>
                <a:latin typeface="+mn-lt"/>
                <a:ea typeface="+mn-ea"/>
                <a:cs typeface="+mn-cs"/>
              </a:rPr>
              <a:t> tradicional podría no encontrar una coincidencia y obviar un correo electrónico. </a:t>
            </a:r>
          </a:p>
          <a:p>
            <a:pPr fontAlgn="base"/>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Un sistema de aprendizaje automático que haya analizado un número considerable de correos de phishing, seguirá encontrando en el nuevo correo señales lo suficientemente significativas para tacharlo de “sospechoso”.</a:t>
            </a:r>
          </a:p>
          <a:p>
            <a:pPr fontAlgn="base"/>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Sin embargo, el aprendizaje automático va más allá de escanear el contenido del correo. Cada correo, contiene información adicional en forma de metadatos; información relativa al correo como el </a:t>
            </a:r>
            <a:r>
              <a:rPr lang="es-ES" sz="1200" b="1" i="0" kern="1200" dirty="0">
                <a:solidFill>
                  <a:schemeClr val="tx1"/>
                </a:solidFill>
                <a:effectLst/>
                <a:latin typeface="+mn-lt"/>
                <a:ea typeface="+mn-ea"/>
                <a:cs typeface="+mn-cs"/>
              </a:rPr>
              <a:t>dominio original de procedencia,</a:t>
            </a:r>
            <a:r>
              <a:rPr lang="es-ES" sz="1200" b="0" i="0" kern="1200" dirty="0">
                <a:solidFill>
                  <a:schemeClr val="tx1"/>
                </a:solidFill>
                <a:effectLst/>
                <a:latin typeface="+mn-lt"/>
                <a:ea typeface="+mn-ea"/>
                <a:cs typeface="+mn-cs"/>
              </a:rPr>
              <a:t> la identidad del destinatario y si lo recibieron otros miembros de la organización. Hay cientos de factores de este tipo que, en su conjunto, describen el comportamiento específico de cada correo.</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20</a:t>
            </a:fld>
            <a:endParaRPr lang="es-ES"/>
          </a:p>
        </p:txBody>
      </p:sp>
    </p:spTree>
    <p:extLst>
      <p:ext uri="{BB962C8B-B14F-4D97-AF65-F5344CB8AC3E}">
        <p14:creationId xmlns:p14="http://schemas.microsoft.com/office/powerpoint/2010/main" val="1825437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https://easydmarc.com/blog/es/12-tipos-de-ataques-phishing-y-como-identificarlos/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Phishing por correo electrónico masivo</a:t>
            </a:r>
            <a:r>
              <a:rPr lang="es-ES" sz="1200" b="0" i="0" kern="1200" dirty="0">
                <a:solidFill>
                  <a:schemeClr val="tx1"/>
                </a:solidFill>
                <a:effectLst/>
                <a:latin typeface="+mn-lt"/>
                <a:ea typeface="+mn-ea"/>
                <a:cs typeface="+mn-cs"/>
              </a:rPr>
              <a:t>: Los estafadores envían correos electrónicos masivos que parecen provenir de empresas legítimas (como bancos o tiendas en línea). Estos correos apelan a emociones fuertes (miedo, codicia, curiosidad) y suelen tratar temas como actualizaciones de perfiles, problemas con pedidos o facturas adjuntas.</a:t>
            </a:r>
          </a:p>
          <a:p>
            <a:endParaRPr lang="es-ES" dirty="0"/>
          </a:p>
          <a:p>
            <a:endParaRPr lang="es-ES" dirty="0"/>
          </a:p>
          <a:p>
            <a:r>
              <a:rPr lang="es-ES" sz="1200" b="0" i="0" kern="1200" dirty="0">
                <a:solidFill>
                  <a:schemeClr val="tx1"/>
                </a:solidFill>
                <a:effectLst/>
                <a:latin typeface="+mn-lt"/>
                <a:ea typeface="+mn-ea"/>
                <a:cs typeface="+mn-cs"/>
              </a:rPr>
              <a:t>El </a:t>
            </a:r>
            <a:r>
              <a:rPr lang="es-ES" sz="1200" b="1" i="0" kern="1200" dirty="0">
                <a:solidFill>
                  <a:schemeClr val="tx1"/>
                </a:solidFill>
                <a:effectLst/>
                <a:latin typeface="+mn-lt"/>
                <a:ea typeface="+mn-ea"/>
                <a:cs typeface="+mn-cs"/>
              </a:rPr>
              <a:t>phishing por correo electrónico</a:t>
            </a:r>
            <a:r>
              <a:rPr lang="es-ES" sz="1200" b="0" i="0" kern="1200" dirty="0">
                <a:solidFill>
                  <a:schemeClr val="tx1"/>
                </a:solidFill>
                <a:effectLst/>
                <a:latin typeface="+mn-lt"/>
                <a:ea typeface="+mn-ea"/>
                <a:cs typeface="+mn-cs"/>
              </a:rPr>
              <a:t> es uno de los ciberataques más populares que existen, mediante el cual los atacantes intentan extraer información confidencial de sus víctimas usando mensajes de correo. Dichos mensajes suelen contener enlaces maliciosos que redirigen a los usuarios a páginas web que contienen phishing; los atacantes también pueden adjuntar archivos maliciosos que contenga malware.</a:t>
            </a:r>
          </a:p>
          <a:p>
            <a:r>
              <a:rPr lang="es-ES" sz="1200" b="0" i="0" kern="1200" dirty="0">
                <a:solidFill>
                  <a:schemeClr val="tx1"/>
                </a:solidFill>
                <a:effectLst/>
                <a:latin typeface="+mn-lt"/>
                <a:ea typeface="+mn-ea"/>
                <a:cs typeface="+mn-cs"/>
              </a:rPr>
              <a:t>Existen varios indicadores para identificar correos phishing:</a:t>
            </a:r>
          </a:p>
          <a:p>
            <a:r>
              <a:rPr lang="es-ES" sz="1200" b="1" i="0" kern="1200" dirty="0">
                <a:solidFill>
                  <a:schemeClr val="tx1"/>
                </a:solidFill>
                <a:effectLst/>
                <a:latin typeface="+mn-lt"/>
                <a:ea typeface="+mn-ea"/>
                <a:cs typeface="+mn-cs"/>
              </a:rPr>
              <a:t>Solicitan información personal:</a:t>
            </a:r>
            <a:r>
              <a:rPr lang="es-ES" sz="1200" b="0" i="0" kern="1200" dirty="0">
                <a:solidFill>
                  <a:schemeClr val="tx1"/>
                </a:solidFill>
                <a:effectLst/>
                <a:latin typeface="+mn-lt"/>
                <a:ea typeface="+mn-ea"/>
                <a:cs typeface="+mn-cs"/>
              </a:rPr>
              <a:t> una empresa o institución legítima no solicita información personal de sus usuarios por correo electrónico.</a:t>
            </a:r>
          </a:p>
          <a:p>
            <a:r>
              <a:rPr lang="es-ES" sz="1200" b="1" i="0" kern="1200" dirty="0">
                <a:solidFill>
                  <a:schemeClr val="tx1"/>
                </a:solidFill>
                <a:effectLst/>
                <a:latin typeface="+mn-lt"/>
                <a:ea typeface="+mn-ea"/>
                <a:cs typeface="+mn-cs"/>
              </a:rPr>
              <a:t>Usa un dominio de correo no oficial:</a:t>
            </a:r>
            <a:r>
              <a:rPr lang="es-ES" sz="1200" b="0" i="0" kern="1200" dirty="0">
                <a:solidFill>
                  <a:schemeClr val="tx1"/>
                </a:solidFill>
                <a:effectLst/>
                <a:latin typeface="+mn-lt"/>
                <a:ea typeface="+mn-ea"/>
                <a:cs typeface="+mn-cs"/>
              </a:rPr>
              <a:t> una organización de confianza tiene un dominio de correo oficial que coincide con el nombre de la organización, de igual forma es necesario estar atento ya que los piratas informáticos pueden usar un dominio de público que sea similar al dominio de correo oficial.</a:t>
            </a:r>
          </a:p>
          <a:p>
            <a:r>
              <a:rPr lang="es-ES" sz="1200" b="1" i="0" kern="1200" dirty="0">
                <a:solidFill>
                  <a:schemeClr val="tx1"/>
                </a:solidFill>
                <a:effectLst/>
                <a:latin typeface="+mn-lt"/>
                <a:ea typeface="+mn-ea"/>
                <a:cs typeface="+mn-cs"/>
              </a:rPr>
              <a:t>Incluye enlaces maliciosos:</a:t>
            </a:r>
            <a:r>
              <a:rPr lang="es-ES" sz="1200" b="0" i="0" kern="1200" dirty="0">
                <a:solidFill>
                  <a:schemeClr val="tx1"/>
                </a:solidFill>
                <a:effectLst/>
                <a:latin typeface="+mn-lt"/>
                <a:ea typeface="+mn-ea"/>
                <a:cs typeface="+mn-cs"/>
              </a:rPr>
              <a:t> el mensaje puede incluir un enlace con una URL similar a la dirección del sitio web de una organización legítima. </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3</a:t>
            </a:fld>
            <a:endParaRPr lang="es-ES"/>
          </a:p>
        </p:txBody>
      </p:sp>
    </p:spTree>
    <p:extLst>
      <p:ext uri="{BB962C8B-B14F-4D97-AF65-F5344CB8AC3E}">
        <p14:creationId xmlns:p14="http://schemas.microsoft.com/office/powerpoint/2010/main" val="3814969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IA puede también analizar los correos para determinar su nivel de amenaza. Puede compararlo con el modelo de comportamiento habitual que haya creado para determinar si es “normal” o no. ¿Algún empleado ha recibido alguna vez un correo de este dominio? ¿Es habitual recibir correos a determinada hora del día, desde ese país? ¿Un determinado remitente se ha dirigido a varias personas de la empresa al mismo tiempo?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Las capacidades únicas del </a:t>
            </a:r>
            <a:r>
              <a:rPr lang="es-ES" sz="1200" b="1" i="0" kern="1200" dirty="0">
                <a:solidFill>
                  <a:schemeClr val="tx1"/>
                </a:solidFill>
                <a:effectLst/>
                <a:latin typeface="+mn-lt"/>
                <a:ea typeface="+mn-ea"/>
                <a:cs typeface="+mn-cs"/>
              </a:rPr>
              <a:t>aprendizaje automático</a:t>
            </a:r>
            <a:r>
              <a:rPr lang="es-ES" sz="1200" b="0" i="0" kern="1200" dirty="0">
                <a:solidFill>
                  <a:schemeClr val="tx1"/>
                </a:solidFill>
                <a:effectLst/>
                <a:latin typeface="+mn-lt"/>
                <a:ea typeface="+mn-ea"/>
                <a:cs typeface="+mn-cs"/>
              </a:rPr>
              <a:t> podrían ayudarnos a atrapar algunos </a:t>
            </a:r>
            <a:r>
              <a:rPr lang="es-ES" sz="1200" b="0" i="0" kern="1200" dirty="0" err="1">
                <a:solidFill>
                  <a:schemeClr val="tx1"/>
                </a:solidFill>
                <a:effectLst/>
                <a:latin typeface="+mn-lt"/>
                <a:ea typeface="+mn-ea"/>
                <a:cs typeface="+mn-cs"/>
              </a:rPr>
              <a:t>phish</a:t>
            </a:r>
            <a:r>
              <a:rPr lang="es-ES" sz="1200" b="0" i="0" kern="1200" dirty="0">
                <a:solidFill>
                  <a:schemeClr val="tx1"/>
                </a:solidFill>
                <a:effectLst/>
                <a:latin typeface="+mn-lt"/>
                <a:ea typeface="+mn-ea"/>
                <a:cs typeface="+mn-cs"/>
              </a:rPr>
              <a:t> más. Pero no nos debemos darnos por satisfechos, pues los delincuentes son también capaces de llegar hasta ahí. De hecho, los modelos de machine </a:t>
            </a:r>
            <a:r>
              <a:rPr lang="es-ES" sz="1200" b="0" i="0" kern="1200" dirty="0" err="1">
                <a:solidFill>
                  <a:schemeClr val="tx1"/>
                </a:solidFill>
                <a:effectLst/>
                <a:latin typeface="+mn-lt"/>
                <a:ea typeface="+mn-ea"/>
                <a:cs typeface="+mn-cs"/>
              </a:rPr>
              <a:t>learning</a:t>
            </a:r>
            <a:r>
              <a:rPr lang="es-ES" sz="1200" b="0" i="0" kern="1200" dirty="0">
                <a:solidFill>
                  <a:schemeClr val="tx1"/>
                </a:solidFill>
                <a:effectLst/>
                <a:latin typeface="+mn-lt"/>
                <a:ea typeface="+mn-ea"/>
                <a:cs typeface="+mn-cs"/>
              </a:rPr>
              <a:t> más avanzados permiten ya escribir correos de </a:t>
            </a:r>
            <a:r>
              <a:rPr lang="es-ES" sz="1200" b="0" i="0" kern="1200" dirty="0" err="1">
                <a:solidFill>
                  <a:schemeClr val="tx1"/>
                </a:solidFill>
                <a:effectLst/>
                <a:latin typeface="+mn-lt"/>
                <a:ea typeface="+mn-ea"/>
                <a:cs typeface="+mn-cs"/>
              </a:rPr>
              <a:t>spearphishing</a:t>
            </a:r>
            <a:r>
              <a:rPr lang="es-ES" sz="1200" b="0" i="0" kern="1200" dirty="0">
                <a:solidFill>
                  <a:schemeClr val="tx1"/>
                </a:solidFill>
                <a:effectLst/>
                <a:latin typeface="+mn-lt"/>
                <a:ea typeface="+mn-ea"/>
                <a:cs typeface="+mn-cs"/>
              </a:rPr>
              <a:t> que resultan realmente convincentes. En la constante batalla del gato y el ratón entre atacantes y defensores, nada permanece inalterable por mucho tiempo.</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21</a:t>
            </a:fld>
            <a:endParaRPr lang="es-ES"/>
          </a:p>
        </p:txBody>
      </p:sp>
    </p:spTree>
    <p:extLst>
      <p:ext uri="{BB962C8B-B14F-4D97-AF65-F5344CB8AC3E}">
        <p14:creationId xmlns:p14="http://schemas.microsoft.com/office/powerpoint/2010/main" val="192593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A1C34A4-13E2-443F-972C-194BE4D60CDE}" type="slidenum">
              <a:rPr lang="es-ES" smtClean="0"/>
              <a:t>22</a:t>
            </a:fld>
            <a:endParaRPr lang="es-ES"/>
          </a:p>
        </p:txBody>
      </p:sp>
    </p:spTree>
    <p:extLst>
      <p:ext uri="{BB962C8B-B14F-4D97-AF65-F5344CB8AC3E}">
        <p14:creationId xmlns:p14="http://schemas.microsoft.com/office/powerpoint/2010/main" val="90701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Utilizar técnicas de Procesamiento de Lenguaje Natural (PLN) para detectar y analizar patrones en correos electrónicos con el fin de identificar posibles intentos de phishing.</a:t>
            </a:r>
          </a:p>
          <a:p>
            <a:endParaRPr lang="es-ES" dirty="0"/>
          </a:p>
          <a:p>
            <a:r>
              <a:rPr lang="es-ES" sz="1200" b="1" kern="1200" dirty="0">
                <a:solidFill>
                  <a:schemeClr val="tx1"/>
                </a:solidFill>
                <a:effectLst/>
                <a:latin typeface="+mn-lt"/>
                <a:ea typeface="+mn-ea"/>
                <a:cs typeface="+mn-cs"/>
              </a:rPr>
              <a:t>Pandas   </a:t>
            </a:r>
            <a:r>
              <a:rPr lang="es-ES" sz="1200" b="0" kern="1200" dirty="0">
                <a:solidFill>
                  <a:schemeClr val="tx1"/>
                </a:solidFill>
                <a:effectLst/>
                <a:latin typeface="+mn-lt"/>
                <a:ea typeface="+mn-ea"/>
                <a:cs typeface="+mn-cs"/>
              </a:rPr>
              <a:t>La biblioteca pandas es una herramienta de análisis de datos y manipulación de estructuras en Python que proporciona estructuras de datos flexibles, como </a:t>
            </a:r>
            <a:r>
              <a:rPr lang="es-ES" sz="1200" b="0" kern="1200" dirty="0" err="1">
                <a:solidFill>
                  <a:schemeClr val="tx1"/>
                </a:solidFill>
                <a:effectLst/>
                <a:latin typeface="+mn-lt"/>
                <a:ea typeface="+mn-ea"/>
                <a:cs typeface="+mn-cs"/>
              </a:rPr>
              <a:t>DataFrames</a:t>
            </a:r>
            <a:r>
              <a:rPr lang="es-ES" sz="1200" b="0" kern="1200" dirty="0">
                <a:solidFill>
                  <a:schemeClr val="tx1"/>
                </a:solidFill>
                <a:effectLst/>
                <a:latin typeface="+mn-lt"/>
                <a:ea typeface="+mn-ea"/>
                <a:cs typeface="+mn-cs"/>
              </a:rPr>
              <a:t> y Series, diseñadas para trabajar eficientemente con datos tabulares y de series temporales. Ofrece funcionalidades para la carga de datos desde múltiples fuentes, limpieza y transformación de datos, indexación avanzada, agregaciones, operaciones estadísticas y generación de visualizaciones. Su capacidad para manejar grandes volúmenes de datos y su amplia gama de funcionalidades la convierten en una opción preferida en entornos de ciencia de datos, análisis financiero y otras áreas que requieren manipulación y análisis de datos.</a:t>
            </a:r>
          </a:p>
          <a:p>
            <a:endParaRPr lang="es-ES" sz="1200" b="0" kern="1200" dirty="0">
              <a:solidFill>
                <a:schemeClr val="tx1"/>
              </a:solidFill>
              <a:effectLst/>
              <a:latin typeface="+mn-lt"/>
              <a:ea typeface="+mn-ea"/>
              <a:cs typeface="+mn-cs"/>
            </a:endParaRPr>
          </a:p>
          <a:p>
            <a:r>
              <a:rPr lang="es-ES" sz="1200" b="1" kern="1200" dirty="0" err="1">
                <a:solidFill>
                  <a:schemeClr val="tx1"/>
                </a:solidFill>
                <a:effectLst/>
                <a:latin typeface="+mn-lt"/>
                <a:ea typeface="+mn-ea"/>
                <a:cs typeface="+mn-cs"/>
              </a:rPr>
              <a:t>Scikit-Learn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Scikit-learn</a:t>
            </a:r>
            <a:r>
              <a:rPr lang="es-ES" sz="1200" b="0" kern="1200" dirty="0">
                <a:solidFill>
                  <a:schemeClr val="tx1"/>
                </a:solidFill>
                <a:effectLst/>
                <a:latin typeface="+mn-lt"/>
                <a:ea typeface="+mn-ea"/>
                <a:cs typeface="+mn-cs"/>
              </a:rPr>
              <a:t> es una biblioteca de aprendizaje automático de código abierto para Python que ofrece una amplia gama de algoritmos y herramientas para la implementación eficiente de modelos de aprendizaje supervisado y no supervisado. Con una API bien diseñada y optimizada para el rendimiento, </a:t>
            </a:r>
            <a:r>
              <a:rPr lang="es-ES" sz="1200" b="0" kern="1200" dirty="0" err="1">
                <a:solidFill>
                  <a:schemeClr val="tx1"/>
                </a:solidFill>
                <a:effectLst/>
                <a:latin typeface="+mn-lt"/>
                <a:ea typeface="+mn-ea"/>
                <a:cs typeface="+mn-cs"/>
              </a:rPr>
              <a:t>scikit-learn</a:t>
            </a:r>
            <a:r>
              <a:rPr lang="es-ES" sz="1200" b="0" kern="1200" dirty="0">
                <a:solidFill>
                  <a:schemeClr val="tx1"/>
                </a:solidFill>
                <a:effectLst/>
                <a:latin typeface="+mn-lt"/>
                <a:ea typeface="+mn-ea"/>
                <a:cs typeface="+mn-cs"/>
              </a:rPr>
              <a:t> permite a los desarrolladores experimentar con algoritmos de aprendizaje automático de manera fácil y eficiente. Su integración con otras bibliotecas de Python como </a:t>
            </a:r>
            <a:r>
              <a:rPr lang="es-ES" sz="1200" b="0" kern="1200" dirty="0" err="1">
                <a:solidFill>
                  <a:schemeClr val="tx1"/>
                </a:solidFill>
                <a:effectLst/>
                <a:latin typeface="+mn-lt"/>
                <a:ea typeface="+mn-ea"/>
                <a:cs typeface="+mn-cs"/>
              </a:rPr>
              <a:t>NumPy</a:t>
            </a:r>
            <a:r>
              <a:rPr lang="es-ES" sz="1200" b="0" kern="1200" dirty="0">
                <a:solidFill>
                  <a:schemeClr val="tx1"/>
                </a:solidFill>
                <a:effectLst/>
                <a:latin typeface="+mn-lt"/>
                <a:ea typeface="+mn-ea"/>
                <a:cs typeface="+mn-cs"/>
              </a:rPr>
              <a:t> y Pandas facilita el análisis de datos complejos, mientras que su documentación completa y detallada proporciona recursos exhaustivos para usuarios de todos los niveles de experiencia. En resumen, </a:t>
            </a:r>
            <a:r>
              <a:rPr lang="es-ES" sz="1200" b="0" kern="1200" dirty="0" err="1">
                <a:solidFill>
                  <a:schemeClr val="tx1"/>
                </a:solidFill>
                <a:effectLst/>
                <a:latin typeface="+mn-lt"/>
                <a:ea typeface="+mn-ea"/>
                <a:cs typeface="+mn-cs"/>
              </a:rPr>
              <a:t>scikit-learn</a:t>
            </a:r>
            <a:r>
              <a:rPr lang="es-ES" sz="1200" b="0" kern="1200" dirty="0">
                <a:solidFill>
                  <a:schemeClr val="tx1"/>
                </a:solidFill>
                <a:effectLst/>
                <a:latin typeface="+mn-lt"/>
                <a:ea typeface="+mn-ea"/>
                <a:cs typeface="+mn-cs"/>
              </a:rPr>
              <a:t> es una herramienta esencial para aquellos que buscan construir modelos de aprendizaje automático robustos y escalables en Python.</a:t>
            </a:r>
          </a:p>
          <a:p>
            <a:endParaRPr lang="es-ES" sz="1200" b="0" kern="1200" dirty="0">
              <a:solidFill>
                <a:schemeClr val="tx1"/>
              </a:solidFill>
              <a:effectLst/>
              <a:latin typeface="+mn-lt"/>
              <a:ea typeface="+mn-ea"/>
              <a:cs typeface="+mn-cs"/>
            </a:endParaRPr>
          </a:p>
          <a:p>
            <a:r>
              <a:rPr lang="es-ES" sz="1200" b="1" kern="1200" dirty="0" err="1">
                <a:solidFill>
                  <a:schemeClr val="tx1"/>
                </a:solidFill>
                <a:effectLst/>
                <a:latin typeface="+mn-lt"/>
                <a:ea typeface="+mn-ea"/>
                <a:cs typeface="+mn-cs"/>
              </a:rPr>
              <a:t>Matplotlib</a:t>
            </a:r>
            <a:r>
              <a:rPr lang="es-ES" sz="1200" b="1"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Matplotlib</a:t>
            </a:r>
            <a:r>
              <a:rPr lang="es-ES" sz="1200" b="0" kern="1200" dirty="0">
                <a:solidFill>
                  <a:schemeClr val="tx1"/>
                </a:solidFill>
                <a:effectLst/>
                <a:latin typeface="+mn-lt"/>
                <a:ea typeface="+mn-ea"/>
                <a:cs typeface="+mn-cs"/>
              </a:rPr>
              <a:t> es una biblioteca de visualización de datos en Python que permite crear gráficos estáticos, animados e interactivos. Es una herramienta muy versátil y ampliamente utilizada en el ámbito de la ciencia de datos, la ingeniería y la investigación académica para generar gráficos de alta calidad. </a:t>
            </a:r>
            <a:r>
              <a:rPr lang="es-ES" sz="1200" b="0" kern="1200" dirty="0" err="1">
                <a:solidFill>
                  <a:schemeClr val="tx1"/>
                </a:solidFill>
                <a:effectLst/>
                <a:latin typeface="+mn-lt"/>
                <a:ea typeface="+mn-ea"/>
                <a:cs typeface="+mn-cs"/>
              </a:rPr>
              <a:t>Matplotlib</a:t>
            </a:r>
            <a:r>
              <a:rPr lang="es-ES" sz="1200" b="0" kern="1200" dirty="0">
                <a:solidFill>
                  <a:schemeClr val="tx1"/>
                </a:solidFill>
                <a:effectLst/>
                <a:latin typeface="+mn-lt"/>
                <a:ea typeface="+mn-ea"/>
                <a:cs typeface="+mn-cs"/>
              </a:rPr>
              <a:t> proporciona una amplia variedad de funciones para crear gráficos de líneas, dispersión, barras, histogramas, gráficos de contorno, entre otros tipos de visualizaciones. Además, ofrece la capacidad de personalizar prácticamente todos los aspectos de un gráfico, desde el color y el estilo de línea hasta los ejes y etiquetas.</a:t>
            </a:r>
          </a:p>
          <a:p>
            <a:endParaRPr lang="es-ES" sz="1200" b="0" kern="1200" dirty="0">
              <a:solidFill>
                <a:schemeClr val="tx1"/>
              </a:solidFill>
              <a:effectLst/>
              <a:latin typeface="+mn-lt"/>
              <a:ea typeface="+mn-ea"/>
              <a:cs typeface="+mn-cs"/>
            </a:endParaRPr>
          </a:p>
          <a:p>
            <a:r>
              <a:rPr lang="es-ES" sz="1200" b="1" kern="1200" dirty="0" err="1">
                <a:solidFill>
                  <a:schemeClr val="tx1"/>
                </a:solidFill>
                <a:effectLst/>
                <a:latin typeface="+mn-lt"/>
                <a:ea typeface="+mn-ea"/>
                <a:cs typeface="+mn-cs"/>
              </a:rPr>
              <a:t>WordCloud</a:t>
            </a:r>
            <a:r>
              <a:rPr lang="es-ES" sz="1200" b="1" kern="1200" dirty="0">
                <a:solidFill>
                  <a:schemeClr val="tx1"/>
                </a:solidFill>
                <a:effectLst/>
                <a:latin typeface="+mn-lt"/>
                <a:ea typeface="+mn-ea"/>
                <a:cs typeface="+mn-cs"/>
              </a:rPr>
              <a:t>  </a:t>
            </a:r>
            <a:r>
              <a:rPr lang="es-ES" sz="1200" b="0" kern="1200" dirty="0">
                <a:solidFill>
                  <a:schemeClr val="tx1"/>
                </a:solidFill>
                <a:effectLst/>
                <a:latin typeface="+mn-lt"/>
                <a:ea typeface="+mn-ea"/>
                <a:cs typeface="+mn-cs"/>
              </a:rPr>
              <a:t>Es una librería para la representación visual de datos de texto en la que las palabras más frecuentes aparecen en tamaño más grande y las menos frecuentes en tamaño más pequeño, utilizando una disposición aleatoria o un diseño que resalte las palabras de manera estéticamente agradable. Es una forma efectiva de visualizar la distribución de palabras en un conjunto de texto y de identificar patrones de uso de vocabulario. Los </a:t>
            </a:r>
            <a:r>
              <a:rPr lang="es-ES" sz="1200" b="0" kern="1200" dirty="0" err="1">
                <a:solidFill>
                  <a:schemeClr val="tx1"/>
                </a:solidFill>
                <a:effectLst/>
                <a:latin typeface="+mn-lt"/>
                <a:ea typeface="+mn-ea"/>
                <a:cs typeface="+mn-cs"/>
              </a:rPr>
              <a:t>WordClouds</a:t>
            </a:r>
            <a:r>
              <a:rPr lang="es-ES" sz="1200" b="0" kern="1200" dirty="0">
                <a:solidFill>
                  <a:schemeClr val="tx1"/>
                </a:solidFill>
                <a:effectLst/>
                <a:latin typeface="+mn-lt"/>
                <a:ea typeface="+mn-ea"/>
                <a:cs typeface="+mn-cs"/>
              </a:rPr>
              <a:t> son comúnmente utilizados en análisis de texto, minería de datos, y visualización de información para resaltar temas importantes o términos relevantes en un conjunto de datos de texto.</a:t>
            </a:r>
          </a:p>
          <a:p>
            <a:endParaRPr lang="es-ES" sz="1200" b="0"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NLTK</a:t>
            </a:r>
            <a:r>
              <a:rPr lang="es-ES" sz="1200" b="0" kern="1200" dirty="0">
                <a:solidFill>
                  <a:schemeClr val="tx1"/>
                </a:solidFill>
                <a:effectLst/>
                <a:latin typeface="+mn-lt"/>
                <a:ea typeface="+mn-ea"/>
                <a:cs typeface="+mn-cs"/>
              </a:rPr>
              <a:t> NLTK (Natural </a:t>
            </a:r>
            <a:r>
              <a:rPr lang="es-ES" sz="1200" b="0" kern="1200" dirty="0" err="1">
                <a:solidFill>
                  <a:schemeClr val="tx1"/>
                </a:solidFill>
                <a:effectLst/>
                <a:latin typeface="+mn-lt"/>
                <a:ea typeface="+mn-ea"/>
                <a:cs typeface="+mn-cs"/>
              </a:rPr>
              <a:t>Language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Toolkit</a:t>
            </a:r>
            <a:r>
              <a:rPr lang="es-ES" sz="1200" b="0" kern="1200" dirty="0">
                <a:solidFill>
                  <a:schemeClr val="tx1"/>
                </a:solidFill>
                <a:effectLst/>
                <a:latin typeface="+mn-lt"/>
                <a:ea typeface="+mn-ea"/>
                <a:cs typeface="+mn-cs"/>
              </a:rPr>
              <a:t>) es una biblioteca de Python ampliamente utilizada en el procesamiento del lenguaje natural (NLP). Esta biblioteca proporciona una amplia gama de herramientas y recursos para trabajar con texto y realizar tareas de análisis de lenguaje natural, como </a:t>
            </a:r>
            <a:r>
              <a:rPr lang="es-ES" sz="1200" b="0" kern="1200" dirty="0" err="1">
                <a:solidFill>
                  <a:schemeClr val="tx1"/>
                </a:solidFill>
                <a:effectLst/>
                <a:latin typeface="+mn-lt"/>
                <a:ea typeface="+mn-ea"/>
                <a:cs typeface="+mn-cs"/>
              </a:rPr>
              <a:t>tokenización</a:t>
            </a:r>
            <a:r>
              <a:rPr lang="es-ES" sz="1200" b="0" kern="1200" dirty="0">
                <a:solidFill>
                  <a:schemeClr val="tx1"/>
                </a:solidFill>
                <a:effectLst/>
                <a:latin typeface="+mn-lt"/>
                <a:ea typeface="+mn-ea"/>
                <a:cs typeface="+mn-cs"/>
              </a:rPr>
              <a:t>, etiquetado de partes del discurso, análisis de sentimientos, análisis de sintaxis, entre otros. Con NLTK, los desarrolladores pueden realizar una variedad de tareas de procesamiento del lenguaje natural de manera eficiente y flexible. Además, NLTK incluye una gran cantidad de recursos lingüísticos, como </a:t>
            </a:r>
            <a:r>
              <a:rPr lang="es-ES" sz="1200" b="0" kern="1200" dirty="0" err="1">
                <a:solidFill>
                  <a:schemeClr val="tx1"/>
                </a:solidFill>
                <a:effectLst/>
                <a:latin typeface="+mn-lt"/>
                <a:ea typeface="+mn-ea"/>
                <a:cs typeface="+mn-cs"/>
              </a:rPr>
              <a:t>corpora</a:t>
            </a:r>
            <a:r>
              <a:rPr lang="es-ES" sz="1200" b="0" kern="1200" dirty="0">
                <a:solidFill>
                  <a:schemeClr val="tx1"/>
                </a:solidFill>
                <a:effectLst/>
                <a:latin typeface="+mn-lt"/>
                <a:ea typeface="+mn-ea"/>
                <a:cs typeface="+mn-cs"/>
              </a:rPr>
              <a:t>, modelos y lexicones, que son útiles para la investigación y el desarrollo en el campo del procesamiento del lenguaje natural. En resumen, NLTK es una herramienta poderosa y versátil que facilita el trabajo con texto y el análisis del lenguaje natural en Python.</a:t>
            </a:r>
          </a:p>
          <a:p>
            <a:endParaRPr lang="es-ES" sz="1200" b="0" kern="1200" dirty="0">
              <a:solidFill>
                <a:schemeClr val="tx1"/>
              </a:solidFill>
              <a:effectLst/>
              <a:latin typeface="+mn-lt"/>
              <a:ea typeface="+mn-ea"/>
              <a:cs typeface="+mn-cs"/>
            </a:endParaRPr>
          </a:p>
          <a:p>
            <a:r>
              <a:rPr lang="es-ES" sz="1200" b="1" kern="1200" dirty="0" err="1">
                <a:solidFill>
                  <a:schemeClr val="tx1"/>
                </a:solidFill>
                <a:effectLst/>
                <a:latin typeface="+mn-lt"/>
                <a:ea typeface="+mn-ea"/>
                <a:cs typeface="+mn-cs"/>
              </a:rPr>
              <a:t>TextBlob</a:t>
            </a:r>
            <a:r>
              <a:rPr lang="es-ES" sz="1200" b="1"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TextBlob</a:t>
            </a:r>
            <a:r>
              <a:rPr lang="es-ES" sz="1200" b="0" kern="1200" dirty="0">
                <a:solidFill>
                  <a:schemeClr val="tx1"/>
                </a:solidFill>
                <a:effectLst/>
                <a:latin typeface="+mn-lt"/>
                <a:ea typeface="+mn-ea"/>
                <a:cs typeface="+mn-cs"/>
              </a:rPr>
              <a:t> es una biblioteca de procesamiento de lenguaje natural (NLP) en Python que simplifica muchas tareas comunes, como </a:t>
            </a:r>
            <a:r>
              <a:rPr lang="es-ES" sz="1200" b="0" kern="1200" dirty="0" err="1">
                <a:solidFill>
                  <a:schemeClr val="tx1"/>
                </a:solidFill>
                <a:effectLst/>
                <a:latin typeface="+mn-lt"/>
                <a:ea typeface="+mn-ea"/>
                <a:cs typeface="+mn-cs"/>
              </a:rPr>
              <a:t>tokenización</a:t>
            </a:r>
            <a:r>
              <a:rPr lang="es-ES" sz="1200" b="0" kern="1200" dirty="0">
                <a:solidFill>
                  <a:schemeClr val="tx1"/>
                </a:solidFill>
                <a:effectLst/>
                <a:latin typeface="+mn-lt"/>
                <a:ea typeface="+mn-ea"/>
                <a:cs typeface="+mn-cs"/>
              </a:rPr>
              <a:t>, análisis de sentimientos, análisis de frases, traducción de texto y más. Esta biblioteca es fácil de usar y proporciona una interfaz simple para realizar diversas operaciones de NLP sin necesidad de escribir mucho código. </a:t>
            </a:r>
            <a:r>
              <a:rPr lang="es-ES" sz="1200" b="0" kern="1200" dirty="0" err="1">
                <a:solidFill>
                  <a:schemeClr val="tx1"/>
                </a:solidFill>
                <a:effectLst/>
                <a:latin typeface="+mn-lt"/>
                <a:ea typeface="+mn-ea"/>
                <a:cs typeface="+mn-cs"/>
              </a:rPr>
              <a:t>TextBlob</a:t>
            </a:r>
            <a:r>
              <a:rPr lang="es-ES" sz="1200" b="0" kern="1200" dirty="0">
                <a:solidFill>
                  <a:schemeClr val="tx1"/>
                </a:solidFill>
                <a:effectLst/>
                <a:latin typeface="+mn-lt"/>
                <a:ea typeface="+mn-ea"/>
                <a:cs typeface="+mn-cs"/>
              </a:rPr>
              <a:t> también utiliza recursos lingüísticos, como corpus y lexicones, para mejorar la precisión de sus análisis. Es una herramienta útil para desarrolladores y científicos de datos que desean realizar análisis de texto y procesamiento de lenguaje natural de manera rápida y sencilla en Python.</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23</a:t>
            </a:fld>
            <a:endParaRPr lang="es-ES"/>
          </a:p>
        </p:txBody>
      </p:sp>
    </p:spTree>
    <p:extLst>
      <p:ext uri="{BB962C8B-B14F-4D97-AF65-F5344CB8AC3E}">
        <p14:creationId xmlns:p14="http://schemas.microsoft.com/office/powerpoint/2010/main" val="2850379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24</a:t>
            </a:fld>
            <a:endParaRPr lang="es-ES"/>
          </a:p>
        </p:txBody>
      </p:sp>
    </p:spTree>
    <p:extLst>
      <p:ext uri="{BB962C8B-B14F-4D97-AF65-F5344CB8AC3E}">
        <p14:creationId xmlns:p14="http://schemas.microsoft.com/office/powerpoint/2010/main" val="2530045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25</a:t>
            </a:fld>
            <a:endParaRPr lang="es-ES"/>
          </a:p>
        </p:txBody>
      </p:sp>
    </p:spTree>
    <p:extLst>
      <p:ext uri="{BB962C8B-B14F-4D97-AF65-F5344CB8AC3E}">
        <p14:creationId xmlns:p14="http://schemas.microsoft.com/office/powerpoint/2010/main" val="1970816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t>John Wilder Tukey (16 de junio de 1915 - 26 de julio de 2000). Estadístico estadounidense nacido en New Bedford, Massachusetts, conocido entre otras cosas por el desarrollo de la FFT (</a:t>
            </a:r>
            <a:r>
              <a:rPr lang="es-ES" b="0" i="0" dirty="0" err="1"/>
              <a:t>Fast</a:t>
            </a:r>
            <a:r>
              <a:rPr lang="es-ES" b="0" i="0" dirty="0"/>
              <a:t> Fourier </a:t>
            </a:r>
            <a:r>
              <a:rPr lang="es-ES" b="0" i="0" dirty="0" err="1"/>
              <a:t>Transform</a:t>
            </a:r>
            <a:r>
              <a:rPr lang="es-ES" b="0" i="0" dirty="0"/>
              <a:t>, que es un algoritmo para el cómputo de la DFT o </a:t>
            </a:r>
            <a:r>
              <a:rPr lang="es-ES" b="0" i="0" dirty="0" err="1"/>
              <a:t>Discrete</a:t>
            </a:r>
            <a:r>
              <a:rPr lang="es-ES" b="0" i="0" dirty="0"/>
              <a:t> Fourier </a:t>
            </a:r>
            <a:r>
              <a:rPr lang="es-ES" b="0" i="0" dirty="0" err="1"/>
              <a:t>Transform</a:t>
            </a:r>
            <a:r>
              <a:rPr lang="es-ES" b="0" i="0" dirty="0"/>
              <a:t>), así como el Diagrama de la caja y bigotes, o Box </a:t>
            </a:r>
            <a:r>
              <a:rPr lang="es-ES" b="0" i="0" dirty="0" err="1"/>
              <a:t>plot</a:t>
            </a:r>
            <a:endParaRPr lang="es-E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t>Se aplica exclusivamente sobre datos estructurados, es decir los que aparecen en formato tabular. Sobre datos no estructurados y series de tiempo el análisis exploratorio es completamente diferente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t>Como en la practica los datos no son excelentes, debemos organizarlos, concebir su contenido, concebir cuáles son las variables más notables y cómo se conciernen unas con otras, comenzar a ver patrones, establecer que hacer con los datos faltantes y con los datos atípicos y definitivamente extraer conclusiones acerca de todo este análisis.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t>En </a:t>
            </a:r>
            <a:r>
              <a:rPr lang="es-ES" b="0" i="0" dirty="0" err="1"/>
              <a:t>sinópsisi</a:t>
            </a:r>
            <a:r>
              <a:rPr lang="es-ES" b="0" i="0" dirty="0"/>
              <a:t> es una forma de entender, visualizar y extraer información relevante del conjunto de datos para poder resolver cuál será la ruta o técnica más conveniente para su posterior procesamiento.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p>
          <a:p>
            <a:r>
              <a:rPr lang="es-ES" sz="1200" b="1" i="0" kern="1200" dirty="0">
                <a:solidFill>
                  <a:schemeClr val="tx1"/>
                </a:solidFill>
                <a:effectLst/>
                <a:latin typeface="+mn-lt"/>
                <a:ea typeface="+mn-ea"/>
                <a:cs typeface="+mn-cs"/>
              </a:rPr>
              <a:t>Transformar los datos:</a:t>
            </a:r>
            <a:r>
              <a:rPr lang="es-ES" sz="1200" b="0" i="0" kern="1200" dirty="0">
                <a:solidFill>
                  <a:schemeClr val="tx1"/>
                </a:solidFill>
                <a:effectLst/>
                <a:latin typeface="+mn-lt"/>
                <a:ea typeface="+mn-ea"/>
                <a:cs typeface="+mn-cs"/>
              </a:rPr>
              <a:t> Nos sirve para saber que hacer frente a valores nulos, faltantes o datos atípicos. Además de establecer si hay necesidad de reducir la dimensionalidad de datos.</a:t>
            </a:r>
          </a:p>
          <a:p>
            <a:r>
              <a:rPr lang="es-ES" sz="1200" b="1" i="0" kern="1200" dirty="0">
                <a:solidFill>
                  <a:schemeClr val="tx1"/>
                </a:solidFill>
                <a:effectLst/>
                <a:latin typeface="+mn-lt"/>
                <a:ea typeface="+mn-ea"/>
                <a:cs typeface="+mn-cs"/>
              </a:rPr>
              <a:t>Visualizar:</a:t>
            </a:r>
            <a:r>
              <a:rPr lang="es-ES" sz="1200" b="0" i="0" kern="1200" dirty="0">
                <a:solidFill>
                  <a:schemeClr val="tx1"/>
                </a:solidFill>
                <a:effectLst/>
                <a:latin typeface="+mn-lt"/>
                <a:ea typeface="+mn-ea"/>
                <a:cs typeface="+mn-cs"/>
              </a:rPr>
              <a:t> Utilizar alguna herramienta para hacer una representación gráfica de los datos por ejemplo, R, </a:t>
            </a:r>
            <a:r>
              <a:rPr lang="es-ES" sz="1200" b="0" i="0" kern="1200" dirty="0" err="1">
                <a:solidFill>
                  <a:schemeClr val="tx1"/>
                </a:solidFill>
                <a:effectLst/>
                <a:latin typeface="+mn-lt"/>
                <a:ea typeface="+mn-ea"/>
                <a:cs typeface="+mn-cs"/>
              </a:rPr>
              <a:t>Jupyter</a:t>
            </a:r>
            <a:r>
              <a:rPr lang="es-ES" sz="1200" b="0" i="0" kern="1200" dirty="0">
                <a:solidFill>
                  <a:schemeClr val="tx1"/>
                </a:solidFill>
                <a:effectLst/>
                <a:latin typeface="+mn-lt"/>
                <a:ea typeface="+mn-ea"/>
                <a:cs typeface="+mn-cs"/>
              </a:rPr>
              <a:t> notebook, Google </a:t>
            </a:r>
            <a:r>
              <a:rPr lang="es-ES" sz="1200" b="0" i="0" kern="1200" dirty="0" err="1">
                <a:solidFill>
                  <a:schemeClr val="tx1"/>
                </a:solidFill>
                <a:effectLst/>
                <a:latin typeface="+mn-lt"/>
                <a:ea typeface="+mn-ea"/>
                <a:cs typeface="+mn-cs"/>
              </a:rPr>
              <a:t>Colab</a:t>
            </a:r>
            <a:r>
              <a:rPr lang="es-ES" sz="1200" b="0" i="0" kern="1200" dirty="0">
                <a:solidFill>
                  <a:schemeClr val="tx1"/>
                </a:solidFill>
                <a:effectLst/>
                <a:latin typeface="+mn-lt"/>
                <a:ea typeface="+mn-ea"/>
                <a:cs typeface="+mn-cs"/>
              </a:rPr>
              <a:t>, etc.</a:t>
            </a:r>
          </a:p>
          <a:p>
            <a:r>
              <a:rPr lang="es-ES" sz="1200" b="1" i="0" kern="1200" dirty="0">
                <a:solidFill>
                  <a:schemeClr val="tx1"/>
                </a:solidFill>
                <a:effectLst/>
                <a:latin typeface="+mn-lt"/>
                <a:ea typeface="+mn-ea"/>
                <a:cs typeface="+mn-cs"/>
              </a:rPr>
              <a:t>Analizar e Interpretar:</a:t>
            </a:r>
            <a:r>
              <a:rPr lang="es-ES" sz="1200" b="0" i="0" kern="1200" dirty="0">
                <a:solidFill>
                  <a:schemeClr val="tx1"/>
                </a:solidFill>
                <a:effectLst/>
                <a:latin typeface="+mn-lt"/>
                <a:ea typeface="+mn-ea"/>
                <a:cs typeface="+mn-cs"/>
              </a:rPr>
              <a:t> Analizar e interpretar los datos a través de diferentes visualizaciones.</a:t>
            </a:r>
          </a:p>
          <a:p>
            <a:r>
              <a:rPr lang="es-ES" sz="1200" b="1" i="0" kern="1200" dirty="0">
                <a:solidFill>
                  <a:schemeClr val="tx1"/>
                </a:solidFill>
                <a:effectLst/>
                <a:latin typeface="+mn-lt"/>
                <a:ea typeface="+mn-ea"/>
                <a:cs typeface="+mn-cs"/>
              </a:rPr>
              <a:t>Documentar:</a:t>
            </a:r>
            <a:r>
              <a:rPr lang="es-ES" sz="1200" b="0" i="0" kern="1200" dirty="0">
                <a:solidFill>
                  <a:schemeClr val="tx1"/>
                </a:solidFill>
                <a:effectLst/>
                <a:latin typeface="+mn-lt"/>
                <a:ea typeface="+mn-ea"/>
                <a:cs typeface="+mn-cs"/>
              </a:rPr>
              <a:t> Documentar todas las gráficas y estadísticas generadas.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26</a:t>
            </a:fld>
            <a:endParaRPr lang="es-ES"/>
          </a:p>
        </p:txBody>
      </p:sp>
    </p:spTree>
    <p:extLst>
      <p:ext uri="{BB962C8B-B14F-4D97-AF65-F5344CB8AC3E}">
        <p14:creationId xmlns:p14="http://schemas.microsoft.com/office/powerpoint/2010/main" val="3068646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capacidad de representar un texto de forma numérica es muy útil para análisis posteriores de textos, tales como comparaciones, agrupaciones y entrenamiento de modelos de clasificación, entre otros.</a:t>
            </a:r>
            <a:endParaRPr lang="es-ES" sz="1200" b="0" kern="1200" dirty="0">
              <a:solidFill>
                <a:schemeClr val="tx1"/>
              </a:solidFill>
              <a:effectLst/>
              <a:latin typeface="+mn-lt"/>
              <a:ea typeface="+mn-ea"/>
              <a:cs typeface="+mn-cs"/>
            </a:endParaRPr>
          </a:p>
          <a:p>
            <a:endParaRPr lang="es-ES" sz="1200" b="0" kern="1200" dirty="0">
              <a:solidFill>
                <a:schemeClr val="tx1"/>
              </a:solidFill>
              <a:effectLst/>
              <a:latin typeface="+mn-lt"/>
              <a:ea typeface="+mn-ea"/>
              <a:cs typeface="+mn-cs"/>
            </a:endParaRPr>
          </a:p>
          <a:p>
            <a:r>
              <a:rPr lang="es-ES" sz="1200" b="0" kern="1200" dirty="0">
                <a:solidFill>
                  <a:schemeClr val="tx1"/>
                </a:solidFill>
                <a:effectLst/>
                <a:latin typeface="+mn-lt"/>
                <a:ea typeface="+mn-ea"/>
                <a:cs typeface="+mn-cs"/>
              </a:rPr>
              <a:t>La forma que se empleará en esta sesión para convertir los datos textuales en vectores numéricos equivalentes de características es TF-IDF.</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TF-IDF (</a:t>
            </a:r>
            <a:r>
              <a:rPr lang="es-ES" sz="1200" b="0" kern="1200" dirty="0" err="1">
                <a:solidFill>
                  <a:schemeClr val="tx1"/>
                </a:solidFill>
                <a:effectLst/>
                <a:latin typeface="+mn-lt"/>
                <a:ea typeface="+mn-ea"/>
                <a:cs typeface="+mn-cs"/>
              </a:rPr>
              <a:t>Term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Frequency-Inverse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Document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Frequency</a:t>
            </a:r>
            <a:r>
              <a:rPr lang="es-ES" sz="1200" b="0" kern="1200" dirty="0">
                <a:solidFill>
                  <a:schemeClr val="tx1"/>
                </a:solidFill>
                <a:effectLst/>
                <a:latin typeface="+mn-lt"/>
                <a:ea typeface="+mn-ea"/>
                <a:cs typeface="+mn-cs"/>
              </a:rPr>
              <a:t>) es una medida numérica que se utiliza comúnmente en el procesamiento de lenguaje natural y la recuperación de información para evaluar la importancia de una palabra en un documento en relación con una colección de documentos más amplia. </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La idea básica detrás de TF-IDF es que una palabra es relevante para un documento si aparece con frecuencia en ese documento (frecuencia de término - TF) pero no es muy común en otros documentos de la colección (frecuencia inversa de documento – IDF</a:t>
            </a:r>
          </a:p>
          <a:p>
            <a:endParaRPr lang="es-ES" sz="1200" b="0" kern="1200" dirty="0">
              <a:solidFill>
                <a:schemeClr val="tx1"/>
              </a:solidFill>
              <a:effectLst/>
              <a:latin typeface="+mn-lt"/>
              <a:ea typeface="+mn-ea"/>
              <a:cs typeface="+mn-cs"/>
            </a:endParaRPr>
          </a:p>
          <a:p>
            <a:endParaRPr lang="es-ES" sz="1200" b="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Vectorización utilizando </a:t>
            </a:r>
            <a:r>
              <a:rPr lang="es-ES" sz="1200" b="0" i="1" kern="1200" dirty="0" err="1">
                <a:solidFill>
                  <a:schemeClr val="tx1"/>
                </a:solidFill>
                <a:effectLst/>
                <a:latin typeface="+mn-lt"/>
                <a:ea typeface="+mn-ea"/>
                <a:cs typeface="+mn-cs"/>
              </a:rPr>
              <a:t>word</a:t>
            </a:r>
            <a:r>
              <a:rPr lang="es-ES" sz="1200" b="0" i="1" kern="1200" dirty="0">
                <a:solidFill>
                  <a:schemeClr val="tx1"/>
                </a:solidFill>
                <a:effectLst/>
                <a:latin typeface="+mn-lt"/>
                <a:ea typeface="+mn-ea"/>
                <a:cs typeface="+mn-cs"/>
              </a:rPr>
              <a:t> </a:t>
            </a:r>
            <a:r>
              <a:rPr lang="es-ES" sz="1200" b="0" i="1" kern="1200" dirty="0" err="1">
                <a:solidFill>
                  <a:schemeClr val="tx1"/>
                </a:solidFill>
                <a:effectLst/>
                <a:latin typeface="+mn-lt"/>
                <a:ea typeface="+mn-ea"/>
                <a:cs typeface="+mn-cs"/>
              </a:rPr>
              <a:t>embeddings</a:t>
            </a:r>
            <a:r>
              <a:rPr lang="es-ES" sz="1200" b="0" i="0" kern="1200" dirty="0">
                <a:solidFill>
                  <a:schemeClr val="tx1"/>
                </a:solidFill>
                <a:effectLst/>
                <a:latin typeface="+mn-lt"/>
                <a:ea typeface="+mn-ea"/>
                <a:cs typeface="+mn-cs"/>
              </a:rPr>
              <a:t> - Word2Vec</a:t>
            </a:r>
          </a:p>
          <a:p>
            <a:r>
              <a:rPr lang="es-ES" sz="1200" b="0" i="0" kern="1200" dirty="0">
                <a:solidFill>
                  <a:schemeClr val="tx1"/>
                </a:solidFill>
                <a:effectLst/>
                <a:latin typeface="+mn-lt"/>
                <a:ea typeface="+mn-ea"/>
                <a:cs typeface="+mn-cs"/>
              </a:rPr>
              <a:t>La clase </a:t>
            </a:r>
            <a:r>
              <a:rPr lang="es-ES" sz="1200" b="0" i="0" u="none" strike="noStrike" kern="1200" dirty="0">
                <a:solidFill>
                  <a:schemeClr val="tx1"/>
                </a:solidFill>
                <a:effectLst/>
                <a:latin typeface="+mn-lt"/>
                <a:ea typeface="+mn-ea"/>
                <a:cs typeface="+mn-cs"/>
                <a:hlinkClick r:id="rId3" tooltip="vectorizacion.VectorizadorWord2Vec"/>
              </a:rPr>
              <a:t>VectorizadorWord2Vec</a:t>
            </a:r>
            <a:r>
              <a:rPr lang="es-ES" sz="1200" b="0" i="0" kern="1200" dirty="0">
                <a:solidFill>
                  <a:schemeClr val="tx1"/>
                </a:solidFill>
                <a:effectLst/>
                <a:latin typeface="+mn-lt"/>
                <a:ea typeface="+mn-ea"/>
                <a:cs typeface="+mn-cs"/>
              </a:rPr>
              <a:t> utiliza por debajo las funcionalidades de la librería </a:t>
            </a:r>
            <a:r>
              <a:rPr lang="es-ES" sz="1200" b="0" i="0" u="none" strike="noStrike" kern="1200" dirty="0" err="1">
                <a:solidFill>
                  <a:schemeClr val="tx1"/>
                </a:solidFill>
                <a:effectLst/>
                <a:latin typeface="+mn-lt"/>
                <a:ea typeface="+mn-ea"/>
                <a:cs typeface="+mn-cs"/>
                <a:hlinkClick r:id="rId4"/>
              </a:rPr>
              <a:t>spaCy</a:t>
            </a:r>
            <a:r>
              <a:rPr lang="es-ES" sz="1200" b="0" i="0" kern="1200" dirty="0">
                <a:solidFill>
                  <a:schemeClr val="tx1"/>
                </a:solidFill>
                <a:effectLst/>
                <a:latin typeface="+mn-lt"/>
                <a:ea typeface="+mn-ea"/>
                <a:cs typeface="+mn-cs"/>
              </a:rPr>
              <a:t> para cargar </a:t>
            </a:r>
            <a:r>
              <a:rPr lang="es-ES" sz="1200" b="0" i="1" kern="1200" dirty="0" err="1">
                <a:solidFill>
                  <a:schemeClr val="tx1"/>
                </a:solidFill>
                <a:effectLst/>
                <a:latin typeface="+mn-lt"/>
                <a:ea typeface="+mn-ea"/>
                <a:cs typeface="+mn-cs"/>
              </a:rPr>
              <a:t>embeddings</a:t>
            </a:r>
            <a:r>
              <a:rPr lang="es-ES" sz="1200" b="0" i="0" kern="1200" dirty="0">
                <a:solidFill>
                  <a:schemeClr val="tx1"/>
                </a:solidFill>
                <a:effectLst/>
                <a:latin typeface="+mn-lt"/>
                <a:ea typeface="+mn-ea"/>
                <a:cs typeface="+mn-cs"/>
              </a:rPr>
              <a:t>, o representaciones vectoriales densas, de palabras en diferentes idiomas. Estas </a:t>
            </a:r>
            <a:r>
              <a:rPr lang="es-ES" sz="1200" b="0" i="1" kern="1200" dirty="0" err="1">
                <a:solidFill>
                  <a:schemeClr val="tx1"/>
                </a:solidFill>
                <a:effectLst/>
                <a:latin typeface="+mn-lt"/>
                <a:ea typeface="+mn-ea"/>
                <a:cs typeface="+mn-cs"/>
              </a:rPr>
              <a:t>embeddings</a:t>
            </a:r>
            <a:r>
              <a:rPr lang="es-ES" sz="1200" b="0" i="0" kern="1200" dirty="0">
                <a:solidFill>
                  <a:schemeClr val="tx1"/>
                </a:solidFill>
                <a:effectLst/>
                <a:latin typeface="+mn-lt"/>
                <a:ea typeface="+mn-ea"/>
                <a:cs typeface="+mn-cs"/>
              </a:rPr>
              <a:t> son representaciones de 300 elementos para cada palabra que exista en el diccionario del modelo, y ya han sido previamente entrenadas sobre un corpus de texto muy grande, utilizando técnicas como </a:t>
            </a:r>
            <a:r>
              <a:rPr lang="es-ES" sz="1200" b="0" i="1" kern="1200" dirty="0">
                <a:solidFill>
                  <a:schemeClr val="tx1"/>
                </a:solidFill>
                <a:effectLst/>
                <a:latin typeface="+mn-lt"/>
                <a:ea typeface="+mn-ea"/>
                <a:cs typeface="+mn-cs"/>
              </a:rPr>
              <a:t>Word2Vec</a:t>
            </a:r>
            <a:r>
              <a:rPr lang="es-ES" sz="1200" b="0" i="0" kern="1200" dirty="0">
                <a:solidFill>
                  <a:schemeClr val="tx1"/>
                </a:solidFill>
                <a:effectLst/>
                <a:latin typeface="+mn-lt"/>
                <a:ea typeface="+mn-ea"/>
                <a:cs typeface="+mn-cs"/>
              </a:rPr>
              <a:t> y </a:t>
            </a:r>
            <a:r>
              <a:rPr lang="es-ES" sz="1200" b="0" i="1" kern="1200" dirty="0" err="1">
                <a:solidFill>
                  <a:schemeClr val="tx1"/>
                </a:solidFill>
                <a:effectLst/>
                <a:latin typeface="+mn-lt"/>
                <a:ea typeface="+mn-ea"/>
                <a:cs typeface="+mn-cs"/>
              </a:rPr>
              <a:t>GloVe</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La clase </a:t>
            </a:r>
            <a:r>
              <a:rPr lang="es-ES" sz="1200" b="0" i="0" u="none" strike="noStrike" kern="1200" dirty="0">
                <a:solidFill>
                  <a:schemeClr val="tx1"/>
                </a:solidFill>
                <a:effectLst/>
                <a:latin typeface="+mn-lt"/>
                <a:ea typeface="+mn-ea"/>
                <a:cs typeface="+mn-cs"/>
                <a:hlinkClick r:id="rId3" tooltip="vectorizacion.VectorizadorWord2Vec"/>
              </a:rPr>
              <a:t>VectorizadorWord2Vec</a:t>
            </a:r>
            <a:r>
              <a:rPr lang="es-ES" sz="1200" b="0" i="0" kern="1200" dirty="0">
                <a:solidFill>
                  <a:schemeClr val="tx1"/>
                </a:solidFill>
                <a:effectLst/>
                <a:latin typeface="+mn-lt"/>
                <a:ea typeface="+mn-ea"/>
                <a:cs typeface="+mn-cs"/>
              </a:rPr>
              <a:t> permite utilizar y acceder a estas representaciones ya entrenadas que, a diferencia de los vectores basados en frecuencias, permiten a través del entrenamiento previo capturar información del contexto de las palabras. De esta manera, las representaciones densas de las palabras “hombre” y “niño” van a ser similares entre sí en ese espacio de 300 dimensiones, mientas que las palabras “hombre” y “cuchara” van a estar más alejadas.</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27</a:t>
            </a:fld>
            <a:endParaRPr lang="es-ES"/>
          </a:p>
        </p:txBody>
      </p:sp>
    </p:spTree>
    <p:extLst>
      <p:ext uri="{BB962C8B-B14F-4D97-AF65-F5344CB8AC3E}">
        <p14:creationId xmlns:p14="http://schemas.microsoft.com/office/powerpoint/2010/main" val="546190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¿Qué es la Selección de Características en Machine </a:t>
            </a:r>
            <a:r>
              <a:rPr lang="es-ES" sz="1200" b="1" i="0" kern="1200" dirty="0" err="1">
                <a:solidFill>
                  <a:schemeClr val="tx1"/>
                </a:solidFill>
                <a:effectLst/>
                <a:latin typeface="+mn-lt"/>
                <a:ea typeface="+mn-ea"/>
                <a:cs typeface="+mn-cs"/>
              </a:rPr>
              <a:t>Learning</a:t>
            </a:r>
            <a:r>
              <a:rPr lang="es-ES" sz="1200" b="1"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La selección de características en machine </a:t>
            </a:r>
            <a:r>
              <a:rPr lang="es-ES" sz="1200" b="0" i="0" kern="1200" dirty="0" err="1">
                <a:solidFill>
                  <a:schemeClr val="tx1"/>
                </a:solidFill>
                <a:effectLst/>
                <a:latin typeface="+mn-lt"/>
                <a:ea typeface="+mn-ea"/>
                <a:cs typeface="+mn-cs"/>
              </a:rPr>
              <a:t>learning</a:t>
            </a:r>
            <a:r>
              <a:rPr lang="es-ES" sz="1200" b="0" i="0" kern="1200" dirty="0">
                <a:solidFill>
                  <a:schemeClr val="tx1"/>
                </a:solidFill>
                <a:effectLst/>
                <a:latin typeface="+mn-lt"/>
                <a:ea typeface="+mn-ea"/>
                <a:cs typeface="+mn-cs"/>
              </a:rPr>
              <a:t> se refiere al proceso de identificar las variables o atributos más relevantes para un problema dado. Dicho de otra manera, se seleccionan los atributos que contienen la información más valiosa en un conjunto de datos. La selección de características es importante porque permite reducir la complejidad del modelo y, por lo tanto, mejorar su capacidad de generalización.</a:t>
            </a:r>
          </a:p>
          <a:p>
            <a:r>
              <a:rPr lang="es-ES" sz="1200" b="0" i="0" kern="1200" dirty="0">
                <a:solidFill>
                  <a:schemeClr val="tx1"/>
                </a:solidFill>
                <a:effectLst/>
                <a:latin typeface="+mn-lt"/>
                <a:ea typeface="+mn-ea"/>
                <a:cs typeface="+mn-cs"/>
              </a:rPr>
              <a:t>La selección de características implica evaluar los atributos disponibles y seleccionar aquellos que tengan la mayor influencia en la variable objetivo. Hay varias técnicas de selección de características disponibles, como la eliminación recursiva de características, la selección basada en modelos y la selección basada en medidas estadísticas. Cada una de estas técnicas tiene sus propias ventajas y desventajas, y el investigador debe seleccionar la técnica que mejor se adapte a su problema dado.</a:t>
            </a:r>
          </a:p>
          <a:p>
            <a:r>
              <a:rPr lang="es-ES" sz="1200" b="1" i="0" kern="1200" dirty="0">
                <a:solidFill>
                  <a:schemeClr val="tx1"/>
                </a:solidFill>
                <a:effectLst/>
                <a:latin typeface="+mn-lt"/>
                <a:ea typeface="+mn-ea"/>
                <a:cs typeface="+mn-cs"/>
              </a:rPr>
              <a:t>¿Qué es la Extracción de Características en Machine </a:t>
            </a:r>
            <a:r>
              <a:rPr lang="es-ES" sz="1200" b="1" i="0" kern="1200" dirty="0" err="1">
                <a:solidFill>
                  <a:schemeClr val="tx1"/>
                </a:solidFill>
                <a:effectLst/>
                <a:latin typeface="+mn-lt"/>
                <a:ea typeface="+mn-ea"/>
                <a:cs typeface="+mn-cs"/>
              </a:rPr>
              <a:t>Learning</a:t>
            </a:r>
            <a:r>
              <a:rPr lang="es-ES" sz="1200" b="1"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La extracción de características, por otro lado, hace referencia al proceso de transformar los datos en un conjunto de características más útiles y significativas. En otras palabras, la extracción de características implica la creación de nuevos atributos que pueden ser más relevantes para el modelo.</a:t>
            </a:r>
          </a:p>
          <a:p>
            <a:r>
              <a:rPr lang="es-ES" sz="1200" b="1" i="0" u="none" strike="noStrike" kern="1200" dirty="0">
                <a:solidFill>
                  <a:schemeClr val="tx1"/>
                </a:solidFill>
                <a:effectLst/>
                <a:latin typeface="+mn-lt"/>
                <a:ea typeface="+mn-ea"/>
                <a:cs typeface="+mn-cs"/>
                <a:hlinkClick r:id="rId3"/>
              </a:rPr>
              <a:t>Leer más  </a:t>
            </a:r>
            <a:r>
              <a:rPr lang="es-ES" sz="1200" b="1" i="0" u="sng" strike="noStrike" kern="1200" dirty="0">
                <a:solidFill>
                  <a:schemeClr val="tx1"/>
                </a:solidFill>
                <a:effectLst/>
                <a:latin typeface="+mn-lt"/>
                <a:ea typeface="+mn-ea"/>
                <a:cs typeface="+mn-cs"/>
                <a:hlinkClick r:id="rId3"/>
              </a:rPr>
              <a:t>Aplicaciones y casos de uso del aprendizaje automático: descubre cómo esta tecnología está revolucionando diferentes sectores</a:t>
            </a:r>
            <a:endParaRPr lang="es-ES" sz="1200" b="1" i="0" u="none" strike="noStrike" kern="1200" dirty="0">
              <a:solidFill>
                <a:schemeClr val="tx1"/>
              </a:solidFill>
              <a:effectLst/>
              <a:latin typeface="+mn-lt"/>
              <a:ea typeface="+mn-ea"/>
              <a:cs typeface="+mn-cs"/>
              <a:hlinkClick r:id="rId3"/>
            </a:endParaRPr>
          </a:p>
          <a:p>
            <a:r>
              <a:rPr lang="es-ES" sz="1200" b="0" i="0" kern="1200" dirty="0">
                <a:solidFill>
                  <a:schemeClr val="tx1"/>
                </a:solidFill>
                <a:effectLst/>
                <a:latin typeface="+mn-lt"/>
                <a:ea typeface="+mn-ea"/>
                <a:cs typeface="+mn-cs"/>
              </a:rPr>
              <a:t>La extracción de características se utiliza comúnmente en el procesamiento de imágenes y señales, donde se busca encontrar patrones y características significativas en los datos. Al aplicar técnicas de extracción de características, los investigadores pueden identificar características abstractas y complejas que son difíciles de detectar utilizando enfoques tradicionales. Ejemplos de técnicas de extracción de características incluyen el análisis de componentes principales, la transformada Wavelet y la descomposición de valores singulares.</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28</a:t>
            </a:fld>
            <a:endParaRPr lang="es-ES"/>
          </a:p>
        </p:txBody>
      </p:sp>
    </p:spTree>
    <p:extLst>
      <p:ext uri="{BB962C8B-B14F-4D97-AF65-F5344CB8AC3E}">
        <p14:creationId xmlns:p14="http://schemas.microsoft.com/office/powerpoint/2010/main" val="4097076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A1C34A4-13E2-443F-972C-194BE4D60CDE}" type="slidenum">
              <a:rPr lang="es-ES" smtClean="0"/>
              <a:t>29</a:t>
            </a:fld>
            <a:endParaRPr lang="es-ES"/>
          </a:p>
        </p:txBody>
      </p:sp>
    </p:spTree>
    <p:extLst>
      <p:ext uri="{BB962C8B-B14F-4D97-AF65-F5344CB8AC3E}">
        <p14:creationId xmlns:p14="http://schemas.microsoft.com/office/powerpoint/2010/main" val="2332871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En los </a:t>
            </a:r>
            <a:r>
              <a:rPr lang="es-ES" sz="1200" b="1" i="0" kern="1200" dirty="0">
                <a:solidFill>
                  <a:schemeClr val="tx1"/>
                </a:solidFill>
                <a:effectLst/>
                <a:latin typeface="+mn-lt"/>
                <a:ea typeface="+mn-ea"/>
                <a:cs typeface="+mn-cs"/>
              </a:rPr>
              <a:t>ataques phishing</a:t>
            </a:r>
            <a:r>
              <a:rPr lang="es-ES" sz="1200" b="0" i="0" kern="1200" dirty="0">
                <a:solidFill>
                  <a:schemeClr val="tx1"/>
                </a:solidFill>
                <a:effectLst/>
                <a:latin typeface="+mn-lt"/>
                <a:ea typeface="+mn-ea"/>
                <a:cs typeface="+mn-cs"/>
              </a:rPr>
              <a:t> HTTPS, los piratas informáticos usan un correo electrónico para enviar un enlace que redirige a los usuarios a una página web falsa; en dicho mensaje los atacantes convencen a los usuarios de que dicho sitio es oficial y seguro, ya que las víctimas pueden reconocer que el enlace usa HTTPS.</a:t>
            </a:r>
          </a:p>
          <a:p>
            <a:r>
              <a:rPr lang="es-ES" sz="1200" b="0" i="0" kern="1200" dirty="0">
                <a:solidFill>
                  <a:schemeClr val="tx1"/>
                </a:solidFill>
                <a:effectLst/>
                <a:latin typeface="+mn-lt"/>
                <a:ea typeface="+mn-ea"/>
                <a:cs typeface="+mn-cs"/>
              </a:rPr>
              <a:t>Los siguientes dos indicadores pueden ser útiles para identificar el phishing HTTPS:</a:t>
            </a:r>
          </a:p>
          <a:p>
            <a:r>
              <a:rPr lang="es-ES" sz="1200" b="1" i="0" kern="1200" dirty="0">
                <a:solidFill>
                  <a:schemeClr val="tx1"/>
                </a:solidFill>
                <a:effectLst/>
                <a:latin typeface="+mn-lt"/>
                <a:ea typeface="+mn-ea"/>
                <a:cs typeface="+mn-cs"/>
              </a:rPr>
              <a:t>Revisa los hipervínculos:</a:t>
            </a:r>
            <a:r>
              <a:rPr lang="es-ES" sz="1200" b="0" i="0" kern="1200" dirty="0">
                <a:solidFill>
                  <a:schemeClr val="tx1"/>
                </a:solidFill>
                <a:effectLst/>
                <a:latin typeface="+mn-lt"/>
                <a:ea typeface="+mn-ea"/>
                <a:cs typeface="+mn-cs"/>
              </a:rPr>
              <a:t> el atacante utiliza un hipervínculo para ocultar la URL original, por lo que es mejor examinar la URL completa pasando el cursor sobre el enlace que se te ofrece.</a:t>
            </a:r>
          </a:p>
          <a:p>
            <a:r>
              <a:rPr lang="es-ES" sz="1200" b="1" i="0" kern="1200" dirty="0">
                <a:solidFill>
                  <a:schemeClr val="tx1"/>
                </a:solidFill>
                <a:effectLst/>
                <a:latin typeface="+mn-lt"/>
                <a:ea typeface="+mn-ea"/>
                <a:cs typeface="+mn-cs"/>
              </a:rPr>
              <a:t>Revisa el dominio de correo electrónico del remitente:</a:t>
            </a:r>
            <a:r>
              <a:rPr lang="es-ES" sz="1200" b="0" i="0" kern="1200" dirty="0">
                <a:solidFill>
                  <a:schemeClr val="tx1"/>
                </a:solidFill>
                <a:effectLst/>
                <a:latin typeface="+mn-lt"/>
                <a:ea typeface="+mn-ea"/>
                <a:cs typeface="+mn-cs"/>
              </a:rPr>
              <a:t> una breve verificación del dominio de correo que envía el mensaje puede ser más que suficiente para notar si el remitente es una entidad legítima o no. </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4</a:t>
            </a:fld>
            <a:endParaRPr lang="es-ES"/>
          </a:p>
        </p:txBody>
      </p:sp>
    </p:spTree>
    <p:extLst>
      <p:ext uri="{BB962C8B-B14F-4D97-AF65-F5344CB8AC3E}">
        <p14:creationId xmlns:p14="http://schemas.microsoft.com/office/powerpoint/2010/main" val="257957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hlinkClick r:id="rId3"/>
              </a:rPr>
              <a:t>El phishing de </a:t>
            </a:r>
            <a:r>
              <a:rPr lang="es-ES" sz="1200" b="0" i="0" u="none" strike="noStrike" kern="1200" dirty="0" err="1">
                <a:solidFill>
                  <a:schemeClr val="tx1"/>
                </a:solidFill>
                <a:effectLst/>
                <a:latin typeface="+mn-lt"/>
                <a:ea typeface="+mn-ea"/>
                <a:cs typeface="+mn-cs"/>
                <a:hlinkClick r:id="rId3"/>
              </a:rPr>
              <a:t>smishing</a:t>
            </a:r>
            <a:r>
              <a:rPr lang="es-ES" sz="1200" b="0" i="0" kern="1200" dirty="0">
                <a:solidFill>
                  <a:schemeClr val="tx1"/>
                </a:solidFill>
                <a:effectLst/>
                <a:latin typeface="+mn-lt"/>
                <a:ea typeface="+mn-ea"/>
                <a:cs typeface="+mn-cs"/>
              </a:rPr>
              <a:t> o servicio de mensajes de texto (SMS) es similar a un correo de phishing, con l única diferencia que el atacante usa mensajes de texto para engañar a los usuarios y hacer que estos interactúen con enlaces específicos o realicen una llamada telefónica.</a:t>
            </a:r>
          </a:p>
          <a:p>
            <a:r>
              <a:rPr lang="es-ES" sz="1200" b="0" i="0" kern="1200" dirty="0">
                <a:solidFill>
                  <a:schemeClr val="tx1"/>
                </a:solidFill>
                <a:effectLst/>
                <a:latin typeface="+mn-lt"/>
                <a:ea typeface="+mn-ea"/>
                <a:cs typeface="+mn-cs"/>
              </a:rPr>
              <a:t>Puede identificar el </a:t>
            </a:r>
            <a:r>
              <a:rPr lang="es-ES" sz="1200" b="0" i="0" kern="1200" dirty="0" err="1">
                <a:solidFill>
                  <a:schemeClr val="tx1"/>
                </a:solidFill>
                <a:effectLst/>
                <a:latin typeface="+mn-lt"/>
                <a:ea typeface="+mn-ea"/>
                <a:cs typeface="+mn-cs"/>
              </a:rPr>
              <a:t>smishing</a:t>
            </a:r>
            <a:r>
              <a:rPr lang="es-ES" sz="1200" b="0" i="0" kern="1200" dirty="0">
                <a:solidFill>
                  <a:schemeClr val="tx1"/>
                </a:solidFill>
                <a:effectLst/>
                <a:latin typeface="+mn-lt"/>
                <a:ea typeface="+mn-ea"/>
                <a:cs typeface="+mn-cs"/>
              </a:rPr>
              <a:t> a través de las siguientes señales:</a:t>
            </a:r>
          </a:p>
          <a:p>
            <a:r>
              <a:rPr lang="es-ES" sz="1200" b="1" i="0" kern="1200" dirty="0">
                <a:solidFill>
                  <a:schemeClr val="tx1"/>
                </a:solidFill>
                <a:effectLst/>
                <a:latin typeface="+mn-lt"/>
                <a:ea typeface="+mn-ea"/>
                <a:cs typeface="+mn-cs"/>
              </a:rPr>
              <a:t>Número telefónico sin identificación:</a:t>
            </a:r>
            <a:r>
              <a:rPr lang="es-ES" sz="1200" b="0" i="0" kern="1200" dirty="0">
                <a:solidFill>
                  <a:schemeClr val="tx1"/>
                </a:solidFill>
                <a:effectLst/>
                <a:latin typeface="+mn-lt"/>
                <a:ea typeface="+mn-ea"/>
                <a:cs typeface="+mn-cs"/>
              </a:rPr>
              <a:t> los atacantes usan números de teléfono no registrados o de origen desconocido para enviar los mensajes a sus víctimas.</a:t>
            </a:r>
          </a:p>
          <a:p>
            <a:r>
              <a:rPr lang="es-ES" sz="1200" b="1" i="0" kern="1200" dirty="0">
                <a:solidFill>
                  <a:schemeClr val="tx1"/>
                </a:solidFill>
                <a:effectLst/>
                <a:latin typeface="+mn-lt"/>
                <a:ea typeface="+mn-ea"/>
                <a:cs typeface="+mn-cs"/>
              </a:rPr>
              <a:t>Solicitud de datos personales:</a:t>
            </a:r>
            <a:r>
              <a:rPr lang="es-ES" sz="1200" b="0" i="0" kern="1200" dirty="0">
                <a:solidFill>
                  <a:schemeClr val="tx1"/>
                </a:solidFill>
                <a:effectLst/>
                <a:latin typeface="+mn-lt"/>
                <a:ea typeface="+mn-ea"/>
                <a:cs typeface="+mn-cs"/>
              </a:rPr>
              <a:t> el atacante intenta convencer al usuario a que revele información confidencial.</a:t>
            </a:r>
          </a:p>
          <a:p>
            <a:r>
              <a:rPr lang="es-ES" sz="1200" b="1" i="0" kern="1200" dirty="0">
                <a:solidFill>
                  <a:schemeClr val="tx1"/>
                </a:solidFill>
                <a:effectLst/>
                <a:latin typeface="+mn-lt"/>
                <a:ea typeface="+mn-ea"/>
                <a:cs typeface="+mn-cs"/>
              </a:rPr>
              <a:t>Enlace o código no solicitado:</a:t>
            </a:r>
            <a:r>
              <a:rPr lang="es-ES" sz="1200" b="0" i="0" kern="1200" dirty="0">
                <a:solidFill>
                  <a:schemeClr val="tx1"/>
                </a:solidFill>
                <a:effectLst/>
                <a:latin typeface="+mn-lt"/>
                <a:ea typeface="+mn-ea"/>
                <a:cs typeface="+mn-cs"/>
              </a:rPr>
              <a:t> Este tipo de mensaje de texto incluye código malicioso o enlaces desconocidos. </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5</a:t>
            </a:fld>
            <a:endParaRPr lang="es-ES"/>
          </a:p>
        </p:txBody>
      </p:sp>
    </p:spTree>
    <p:extLst>
      <p:ext uri="{BB962C8B-B14F-4D97-AF65-F5344CB8AC3E}">
        <p14:creationId xmlns:p14="http://schemas.microsoft.com/office/powerpoint/2010/main" val="112790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a:t>
            </a:r>
            <a:r>
              <a:rPr lang="es-ES" sz="1200" b="1" i="0" kern="1200" dirty="0" err="1">
                <a:solidFill>
                  <a:schemeClr val="tx1"/>
                </a:solidFill>
                <a:effectLst/>
                <a:latin typeface="+mn-lt"/>
                <a:ea typeface="+mn-ea"/>
                <a:cs typeface="+mn-cs"/>
              </a:rPr>
              <a:t>spear</a:t>
            </a:r>
            <a:r>
              <a:rPr lang="es-ES" sz="1200" b="1" i="0" kern="1200" dirty="0">
                <a:solidFill>
                  <a:schemeClr val="tx1"/>
                </a:solidFill>
                <a:effectLst/>
                <a:latin typeface="+mn-lt"/>
                <a:ea typeface="+mn-ea"/>
                <a:cs typeface="+mn-cs"/>
              </a:rPr>
              <a:t> phishing</a:t>
            </a:r>
            <a:r>
              <a:rPr lang="es-ES" sz="1200" b="0" i="0" kern="1200" dirty="0">
                <a:solidFill>
                  <a:schemeClr val="tx1"/>
                </a:solidFill>
                <a:effectLst/>
                <a:latin typeface="+mn-lt"/>
                <a:ea typeface="+mn-ea"/>
                <a:cs typeface="+mn-cs"/>
              </a:rPr>
              <a:t> usa se vale de los correos electrónicos para obtener información confidencial de forma directa de un individuo u organización en particular; los ataques de </a:t>
            </a:r>
            <a:r>
              <a:rPr lang="es-ES" sz="1200" b="1" i="0" kern="1200" dirty="0" err="1">
                <a:solidFill>
                  <a:schemeClr val="tx1"/>
                </a:solidFill>
                <a:effectLst/>
                <a:latin typeface="+mn-lt"/>
                <a:ea typeface="+mn-ea"/>
                <a:cs typeface="+mn-cs"/>
              </a:rPr>
              <a:t>spear</a:t>
            </a:r>
            <a:r>
              <a:rPr lang="es-ES" sz="1200" b="1" i="0" kern="1200" dirty="0">
                <a:solidFill>
                  <a:schemeClr val="tx1"/>
                </a:solidFill>
                <a:effectLst/>
                <a:latin typeface="+mn-lt"/>
                <a:ea typeface="+mn-ea"/>
                <a:cs typeface="+mn-cs"/>
              </a:rPr>
              <a:t> phishing</a:t>
            </a:r>
            <a:r>
              <a:rPr lang="es-ES" sz="1200" b="0" i="0" kern="1200" dirty="0">
                <a:solidFill>
                  <a:schemeClr val="tx1"/>
                </a:solidFill>
                <a:effectLst/>
                <a:latin typeface="+mn-lt"/>
                <a:ea typeface="+mn-ea"/>
                <a:cs typeface="+mn-cs"/>
              </a:rPr>
              <a:t> son más avanzado que las </a:t>
            </a:r>
            <a:r>
              <a:rPr lang="es-ES" sz="1200" b="1" i="0" kern="1200" dirty="0">
                <a:solidFill>
                  <a:schemeClr val="tx1"/>
                </a:solidFill>
                <a:effectLst/>
                <a:latin typeface="+mn-lt"/>
                <a:ea typeface="+mn-ea"/>
                <a:cs typeface="+mn-cs"/>
              </a:rPr>
              <a:t>estafas de phishing</a:t>
            </a:r>
            <a:r>
              <a:rPr lang="es-ES" sz="1200" b="0" i="0" kern="1200" dirty="0">
                <a:solidFill>
                  <a:schemeClr val="tx1"/>
                </a:solidFill>
                <a:effectLst/>
                <a:latin typeface="+mn-lt"/>
                <a:ea typeface="+mn-ea"/>
                <a:cs typeface="+mn-cs"/>
              </a:rPr>
              <a:t> regulares, ya que el delincuente informático investiga el objetivo antes de iniciar el ataque.</a:t>
            </a:r>
          </a:p>
          <a:p>
            <a:r>
              <a:rPr lang="es-ES" sz="1200" b="0" i="0" kern="1200" dirty="0">
                <a:solidFill>
                  <a:schemeClr val="tx1"/>
                </a:solidFill>
                <a:effectLst/>
                <a:latin typeface="+mn-lt"/>
                <a:ea typeface="+mn-ea"/>
                <a:cs typeface="+mn-cs"/>
              </a:rPr>
              <a:t>Hay varios indicadores para ayudar a los usuarios a reconocer ataques </a:t>
            </a:r>
            <a:r>
              <a:rPr lang="es-ES" sz="1200" b="1" i="0" kern="1200" dirty="0" err="1">
                <a:solidFill>
                  <a:schemeClr val="tx1"/>
                </a:solidFill>
                <a:effectLst/>
                <a:latin typeface="+mn-lt"/>
                <a:ea typeface="+mn-ea"/>
                <a:cs typeface="+mn-cs"/>
              </a:rPr>
              <a:t>spear</a:t>
            </a:r>
            <a:r>
              <a:rPr lang="es-ES" sz="1200" b="1" i="0" kern="1200" dirty="0">
                <a:solidFill>
                  <a:schemeClr val="tx1"/>
                </a:solidFill>
                <a:effectLst/>
                <a:latin typeface="+mn-lt"/>
                <a:ea typeface="+mn-ea"/>
                <a:cs typeface="+mn-cs"/>
              </a:rPr>
              <a:t> phishing</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Archivos adjuntos y enlaces maliciosos:</a:t>
            </a:r>
            <a:r>
              <a:rPr lang="es-ES" sz="1200" b="0" i="0" kern="1200" dirty="0">
                <a:solidFill>
                  <a:schemeClr val="tx1"/>
                </a:solidFill>
                <a:effectLst/>
                <a:latin typeface="+mn-lt"/>
                <a:ea typeface="+mn-ea"/>
                <a:cs typeface="+mn-cs"/>
              </a:rPr>
              <a:t> los correos contienen archivos adjuntos no solicitados por el usuario o enlaces que redirigen a sitios web maliciosos.</a:t>
            </a:r>
          </a:p>
          <a:p>
            <a:r>
              <a:rPr lang="es-ES" sz="1200" b="1" i="0" kern="1200" dirty="0">
                <a:solidFill>
                  <a:schemeClr val="tx1"/>
                </a:solidFill>
                <a:effectLst/>
                <a:latin typeface="+mn-lt"/>
                <a:ea typeface="+mn-ea"/>
                <a:cs typeface="+mn-cs"/>
              </a:rPr>
              <a:t>Formato de correo sospechoso:</a:t>
            </a:r>
            <a:r>
              <a:rPr lang="es-ES" sz="1200" b="0" i="0" kern="1200" dirty="0">
                <a:solidFill>
                  <a:schemeClr val="tx1"/>
                </a:solidFill>
                <a:effectLst/>
                <a:latin typeface="+mn-lt"/>
                <a:ea typeface="+mn-ea"/>
                <a:cs typeface="+mn-cs"/>
              </a:rPr>
              <a:t> el formato del mensaje de correo no coincide con mensajes previos enviados por una organización oficial; por ejemplo, usa frases inusuales o apela al sentido de urgencia.</a:t>
            </a:r>
          </a:p>
          <a:p>
            <a:r>
              <a:rPr lang="es-ES" sz="1200" b="1" i="0" kern="1200" dirty="0">
                <a:solidFill>
                  <a:schemeClr val="tx1"/>
                </a:solidFill>
                <a:effectLst/>
                <a:latin typeface="+mn-lt"/>
                <a:ea typeface="+mn-ea"/>
                <a:cs typeface="+mn-cs"/>
              </a:rPr>
              <a:t>Solicitud inusual de información confidencial:</a:t>
            </a:r>
            <a:r>
              <a:rPr lang="es-ES" sz="1200" b="0" i="0" kern="1200" dirty="0">
                <a:solidFill>
                  <a:schemeClr val="tx1"/>
                </a:solidFill>
                <a:effectLst/>
                <a:latin typeface="+mn-lt"/>
                <a:ea typeface="+mn-ea"/>
                <a:cs typeface="+mn-cs"/>
              </a:rPr>
              <a:t> el remitente solicita enérgicamente a su objetivo que responda ofreciendo detalles para el inicio de sesión u otro tipo de información confidencial. </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6</a:t>
            </a:fld>
            <a:endParaRPr lang="es-ES"/>
          </a:p>
        </p:txBody>
      </p:sp>
    </p:spTree>
    <p:extLst>
      <p:ext uri="{BB962C8B-B14F-4D97-AF65-F5344CB8AC3E}">
        <p14:creationId xmlns:p14="http://schemas.microsoft.com/office/powerpoint/2010/main" val="356988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err="1">
                <a:solidFill>
                  <a:schemeClr val="tx1"/>
                </a:solidFill>
                <a:effectLst/>
                <a:latin typeface="+mn-lt"/>
                <a:ea typeface="+mn-ea"/>
                <a:cs typeface="+mn-cs"/>
              </a:rPr>
              <a:t>Pharming</a:t>
            </a:r>
            <a:r>
              <a:rPr lang="es-ES" sz="1200" b="0" i="0" kern="1200" dirty="0">
                <a:solidFill>
                  <a:schemeClr val="tx1"/>
                </a:solidFill>
                <a:effectLst/>
                <a:latin typeface="+mn-lt"/>
                <a:ea typeface="+mn-ea"/>
                <a:cs typeface="+mn-cs"/>
              </a:rPr>
              <a:t> es una palabra compuesta de los términos “phishing” y “</a:t>
            </a:r>
            <a:r>
              <a:rPr lang="es-ES" sz="1200" b="0" i="0" kern="1200" dirty="0" err="1">
                <a:solidFill>
                  <a:schemeClr val="tx1"/>
                </a:solidFill>
                <a:effectLst/>
                <a:latin typeface="+mn-lt"/>
                <a:ea typeface="+mn-ea"/>
                <a:cs typeface="+mn-cs"/>
              </a:rPr>
              <a:t>farming</a:t>
            </a:r>
            <a:r>
              <a:rPr lang="es-ES" sz="1200" b="0" i="0" kern="1200" dirty="0">
                <a:solidFill>
                  <a:schemeClr val="tx1"/>
                </a:solidFill>
                <a:effectLst/>
                <a:latin typeface="+mn-lt"/>
                <a:ea typeface="+mn-ea"/>
                <a:cs typeface="+mn-cs"/>
              </a:rPr>
              <a:t>,” es un </a:t>
            </a:r>
            <a:r>
              <a:rPr lang="es-ES" sz="1200" b="1" i="0" kern="1200" dirty="0">
                <a:solidFill>
                  <a:schemeClr val="tx1"/>
                </a:solidFill>
                <a:effectLst/>
                <a:latin typeface="+mn-lt"/>
                <a:ea typeface="+mn-ea"/>
                <a:cs typeface="+mn-cs"/>
              </a:rPr>
              <a:t>ataque phishing</a:t>
            </a:r>
            <a:r>
              <a:rPr lang="es-ES" sz="1200" b="0" i="0" kern="1200" dirty="0">
                <a:solidFill>
                  <a:schemeClr val="tx1"/>
                </a:solidFill>
                <a:effectLst/>
                <a:latin typeface="+mn-lt"/>
                <a:ea typeface="+mn-ea"/>
                <a:cs typeface="+mn-cs"/>
              </a:rPr>
              <a:t> que involucra código malicioso o sitios web falsos, generalmente el </a:t>
            </a:r>
            <a:r>
              <a:rPr lang="es-ES" sz="1200" b="0" i="0" kern="1200" dirty="0" err="1">
                <a:solidFill>
                  <a:schemeClr val="tx1"/>
                </a:solidFill>
                <a:effectLst/>
                <a:latin typeface="+mn-lt"/>
                <a:ea typeface="+mn-ea"/>
                <a:cs typeface="+mn-cs"/>
              </a:rPr>
              <a:t>pharming</a:t>
            </a:r>
            <a:r>
              <a:rPr lang="es-ES" sz="1200" b="0" i="0" kern="1200" dirty="0">
                <a:solidFill>
                  <a:schemeClr val="tx1"/>
                </a:solidFill>
                <a:effectLst/>
                <a:latin typeface="+mn-lt"/>
                <a:ea typeface="+mn-ea"/>
                <a:cs typeface="+mn-cs"/>
              </a:rPr>
              <a:t> explota la navegación en línea de sus víctimas corrompiendo el sistema de nombres de dominio (DNS), ya que el atacante envenena el DNS y lo modifica para que los usuarios visiten sitios web maliciosos en lugar de los legítimos sin saberlo.</a:t>
            </a:r>
          </a:p>
          <a:p>
            <a:r>
              <a:rPr lang="es-ES" sz="1200" b="0" i="0" kern="1200" dirty="0">
                <a:solidFill>
                  <a:schemeClr val="tx1"/>
                </a:solidFill>
                <a:effectLst/>
                <a:latin typeface="+mn-lt"/>
                <a:ea typeface="+mn-ea"/>
                <a:cs typeface="+mn-cs"/>
              </a:rPr>
              <a:t>Estos son tres señales para identificar un ataque </a:t>
            </a:r>
            <a:r>
              <a:rPr lang="es-ES" sz="1200" b="0" i="0" kern="1200" dirty="0" err="1">
                <a:solidFill>
                  <a:schemeClr val="tx1"/>
                </a:solidFill>
                <a:effectLst/>
                <a:latin typeface="+mn-lt"/>
                <a:ea typeface="+mn-ea"/>
                <a:cs typeface="+mn-cs"/>
              </a:rPr>
              <a:t>pharming</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Tu navegador web te redirige a un sitio web falso:</a:t>
            </a:r>
            <a:r>
              <a:rPr lang="es-ES" sz="1200" b="0" i="0" kern="1200" dirty="0">
                <a:solidFill>
                  <a:schemeClr val="tx1"/>
                </a:solidFill>
                <a:effectLst/>
                <a:latin typeface="+mn-lt"/>
                <a:ea typeface="+mn-ea"/>
                <a:cs typeface="+mn-cs"/>
              </a:rPr>
              <a:t> tus enlaces con páginas web legítimas son redirigidas a una página phishing.</a:t>
            </a:r>
          </a:p>
          <a:p>
            <a:r>
              <a:rPr lang="es-ES" sz="1200" b="1" i="0" kern="1200" dirty="0">
                <a:solidFill>
                  <a:schemeClr val="tx1"/>
                </a:solidFill>
                <a:effectLst/>
                <a:latin typeface="+mn-lt"/>
                <a:ea typeface="+mn-ea"/>
                <a:cs typeface="+mn-cs"/>
              </a:rPr>
              <a:t>El sitio web no usa una conexión encriptada:</a:t>
            </a:r>
            <a:r>
              <a:rPr lang="es-ES" sz="1200" b="0" i="0" kern="1200" dirty="0">
                <a:solidFill>
                  <a:schemeClr val="tx1"/>
                </a:solidFill>
                <a:effectLst/>
                <a:latin typeface="+mn-lt"/>
                <a:ea typeface="+mn-ea"/>
                <a:cs typeface="+mn-cs"/>
              </a:rPr>
              <a:t> en lugar de usar HTTPS, el sitio falso usa HTTP.</a:t>
            </a:r>
          </a:p>
          <a:p>
            <a:r>
              <a:rPr lang="es-ES" sz="1200" b="1" i="0" kern="1200" dirty="0">
                <a:solidFill>
                  <a:schemeClr val="tx1"/>
                </a:solidFill>
                <a:effectLst/>
                <a:latin typeface="+mn-lt"/>
                <a:ea typeface="+mn-ea"/>
                <a:cs typeface="+mn-cs"/>
              </a:rPr>
              <a:t>El sitio web contiene elementos sospechosos:</a:t>
            </a:r>
            <a:r>
              <a:rPr lang="es-ES" sz="1200" b="0" i="0" kern="1200" dirty="0">
                <a:solidFill>
                  <a:schemeClr val="tx1"/>
                </a:solidFill>
                <a:effectLst/>
                <a:latin typeface="+mn-lt"/>
                <a:ea typeface="+mn-ea"/>
                <a:cs typeface="+mn-cs"/>
              </a:rPr>
              <a:t> El sitio web que regularmente visitas de súbito luce distinto, puedes notar errores ortográficos, contenido inusual, colores y fuentes distintas a las usuales, etc. </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7</a:t>
            </a:fld>
            <a:endParaRPr lang="es-ES"/>
          </a:p>
        </p:txBody>
      </p:sp>
    </p:spTree>
    <p:extLst>
      <p:ext uri="{BB962C8B-B14F-4D97-AF65-F5344CB8AC3E}">
        <p14:creationId xmlns:p14="http://schemas.microsoft.com/office/powerpoint/2010/main" val="3822713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a:t>
            </a:r>
            <a:r>
              <a:rPr lang="es-ES" sz="1200" b="0" i="0" kern="1200" dirty="0" err="1">
                <a:solidFill>
                  <a:schemeClr val="tx1"/>
                </a:solidFill>
                <a:effectLst/>
                <a:latin typeface="+mn-lt"/>
                <a:ea typeface="+mn-ea"/>
                <a:cs typeface="+mn-cs"/>
              </a:rPr>
              <a:t>vishing</a:t>
            </a:r>
            <a:r>
              <a:rPr lang="es-ES" sz="1200" b="0" i="0" kern="1200" dirty="0">
                <a:solidFill>
                  <a:schemeClr val="tx1"/>
                </a:solidFill>
                <a:effectLst/>
                <a:latin typeface="+mn-lt"/>
                <a:ea typeface="+mn-ea"/>
                <a:cs typeface="+mn-cs"/>
              </a:rPr>
              <a:t> o phishing de voz es una estafa que se vale de llamadas telefónicas para engañar a sus víctimas para que compartan su información personal. Los piratas informáticos se valen de múltiples enfoques para llevar a cabo sus fechorías, tales como advertir a los usuarios que su cuenta se ha visto comprometida o anunciarle al usuario que ha ganado un tipo de recompensa o lotería.</a:t>
            </a:r>
          </a:p>
          <a:p>
            <a:r>
              <a:rPr lang="es-ES" sz="1200" b="0" i="0" kern="1200" dirty="0">
                <a:solidFill>
                  <a:schemeClr val="tx1"/>
                </a:solidFill>
                <a:effectLst/>
                <a:latin typeface="+mn-lt"/>
                <a:ea typeface="+mn-ea"/>
                <a:cs typeface="+mn-cs"/>
              </a:rPr>
              <a:t>Los usuarios pueden identificar un ataque de </a:t>
            </a:r>
            <a:r>
              <a:rPr lang="es-ES" sz="1200" b="0" i="0" kern="1200" dirty="0" err="1">
                <a:solidFill>
                  <a:schemeClr val="tx1"/>
                </a:solidFill>
                <a:effectLst/>
                <a:latin typeface="+mn-lt"/>
                <a:ea typeface="+mn-ea"/>
                <a:cs typeface="+mn-cs"/>
              </a:rPr>
              <a:t>vishing</a:t>
            </a:r>
            <a:r>
              <a:rPr lang="es-ES" sz="1200" b="0" i="0" kern="1200" dirty="0">
                <a:solidFill>
                  <a:schemeClr val="tx1"/>
                </a:solidFill>
                <a:effectLst/>
                <a:latin typeface="+mn-lt"/>
                <a:ea typeface="+mn-ea"/>
                <a:cs typeface="+mn-cs"/>
              </a:rPr>
              <a:t> prestando atención a los siguientes indicadores:</a:t>
            </a:r>
          </a:p>
          <a:p>
            <a:r>
              <a:rPr lang="es-ES" sz="1200" b="1" i="0" kern="1200" dirty="0">
                <a:solidFill>
                  <a:schemeClr val="tx1"/>
                </a:solidFill>
                <a:effectLst/>
                <a:latin typeface="+mn-lt"/>
                <a:ea typeface="+mn-ea"/>
                <a:cs typeface="+mn-cs"/>
              </a:rPr>
              <a:t>La persona que llama afirma ser de una entidad legítima:</a:t>
            </a:r>
            <a:r>
              <a:rPr lang="es-ES" sz="1200" b="0" i="0" kern="1200" dirty="0">
                <a:solidFill>
                  <a:schemeClr val="tx1"/>
                </a:solidFill>
                <a:effectLst/>
                <a:latin typeface="+mn-lt"/>
                <a:ea typeface="+mn-ea"/>
                <a:cs typeface="+mn-cs"/>
              </a:rPr>
              <a:t> se hace pasar por un representante de instituciones legítimas, tales como bancos, empresas o agencias gubernamentales.</a:t>
            </a:r>
          </a:p>
          <a:p>
            <a:r>
              <a:rPr lang="es-ES" sz="1200" b="1" i="0" kern="1200" dirty="0">
                <a:solidFill>
                  <a:schemeClr val="tx1"/>
                </a:solidFill>
                <a:effectLst/>
                <a:latin typeface="+mn-lt"/>
                <a:ea typeface="+mn-ea"/>
                <a:cs typeface="+mn-cs"/>
              </a:rPr>
              <a:t>El atacante solicita información personal:</a:t>
            </a:r>
            <a:r>
              <a:rPr lang="es-ES" sz="1200" b="0" i="0" kern="1200" dirty="0">
                <a:solidFill>
                  <a:schemeClr val="tx1"/>
                </a:solidFill>
                <a:effectLst/>
                <a:latin typeface="+mn-lt"/>
                <a:ea typeface="+mn-ea"/>
                <a:cs typeface="+mn-cs"/>
              </a:rPr>
              <a:t> este procede a pedirle a las víctimas que confirmen su identidad, solicitando datos tales como nombre completo, fecha de nacimiento, etc., para hacerle creer a la víctima que la persona que le está contactando es de una organización de confianza.</a:t>
            </a:r>
          </a:p>
          <a:p>
            <a:r>
              <a:rPr lang="es-ES" sz="1200" b="1" i="0" kern="1200" dirty="0">
                <a:solidFill>
                  <a:schemeClr val="tx1"/>
                </a:solidFill>
                <a:effectLst/>
                <a:latin typeface="+mn-lt"/>
                <a:ea typeface="+mn-ea"/>
                <a:cs typeface="+mn-cs"/>
              </a:rPr>
              <a:t>El número de teléfono de contacto tiene un código de área no identificado:</a:t>
            </a:r>
            <a:r>
              <a:rPr lang="es-ES" sz="1200" b="0" i="0" kern="1200" dirty="0">
                <a:solidFill>
                  <a:schemeClr val="tx1"/>
                </a:solidFill>
                <a:effectLst/>
                <a:latin typeface="+mn-lt"/>
                <a:ea typeface="+mn-ea"/>
                <a:cs typeface="+mn-cs"/>
              </a:rPr>
              <a:t> el número de la persona que llama no es reconocible o tiene un código de otro país. </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8</a:t>
            </a:fld>
            <a:endParaRPr lang="es-ES"/>
          </a:p>
        </p:txBody>
      </p:sp>
    </p:spTree>
    <p:extLst>
      <p:ext uri="{BB962C8B-B14F-4D97-AF65-F5344CB8AC3E}">
        <p14:creationId xmlns:p14="http://schemas.microsoft.com/office/powerpoint/2010/main" val="1872524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a:t>
            </a:r>
            <a:r>
              <a:rPr lang="es-ES" sz="1200" b="0" i="0" kern="1200" dirty="0" err="1">
                <a:solidFill>
                  <a:schemeClr val="tx1"/>
                </a:solidFill>
                <a:effectLst/>
                <a:latin typeface="+mn-lt"/>
                <a:ea typeface="+mn-ea"/>
                <a:cs typeface="+mn-cs"/>
              </a:rPr>
              <a:t>angler</a:t>
            </a:r>
            <a:r>
              <a:rPr lang="es-ES" sz="1200" b="0" i="0" kern="1200" dirty="0">
                <a:solidFill>
                  <a:schemeClr val="tx1"/>
                </a:solidFill>
                <a:effectLst/>
                <a:latin typeface="+mn-lt"/>
                <a:ea typeface="+mn-ea"/>
                <a:cs typeface="+mn-cs"/>
              </a:rPr>
              <a:t> phishing es una nueva modalidad de estafa dirigida a los usuarios de las redes sociales, mediante la cual los atacantes se disfrazan como agentes de servicio al cliente de una plataforma de redes y así obtener credenciales de sus objetivos.</a:t>
            </a:r>
          </a:p>
          <a:p>
            <a:r>
              <a:rPr lang="es-ES" sz="1200" b="0" i="0" kern="1200" dirty="0">
                <a:solidFill>
                  <a:schemeClr val="tx1"/>
                </a:solidFill>
                <a:effectLst/>
                <a:latin typeface="+mn-lt"/>
                <a:ea typeface="+mn-ea"/>
                <a:cs typeface="+mn-cs"/>
              </a:rPr>
              <a:t>Los siguientes consejos pueden ayudar a identificar el </a:t>
            </a:r>
            <a:r>
              <a:rPr lang="es-ES" sz="1200" b="0" i="0" kern="1200" dirty="0" err="1">
                <a:solidFill>
                  <a:schemeClr val="tx1"/>
                </a:solidFill>
                <a:effectLst/>
                <a:latin typeface="+mn-lt"/>
                <a:ea typeface="+mn-ea"/>
                <a:cs typeface="+mn-cs"/>
              </a:rPr>
              <a:t>angler</a:t>
            </a:r>
            <a:r>
              <a:rPr lang="es-ES" sz="1200" b="0" i="0" kern="1200" dirty="0">
                <a:solidFill>
                  <a:schemeClr val="tx1"/>
                </a:solidFill>
                <a:effectLst/>
                <a:latin typeface="+mn-lt"/>
                <a:ea typeface="+mn-ea"/>
                <a:cs typeface="+mn-cs"/>
              </a:rPr>
              <a:t> phishing:</a:t>
            </a:r>
          </a:p>
          <a:p>
            <a:r>
              <a:rPr lang="es-ES" sz="1200" b="1" i="0" kern="1200" dirty="0">
                <a:solidFill>
                  <a:schemeClr val="tx1"/>
                </a:solidFill>
                <a:effectLst/>
                <a:latin typeface="+mn-lt"/>
                <a:ea typeface="+mn-ea"/>
                <a:cs typeface="+mn-cs"/>
              </a:rPr>
              <a:t>Comprueba si la cuenta está verificada:</a:t>
            </a:r>
            <a:r>
              <a:rPr lang="es-ES" sz="1200" b="0" i="0" kern="1200" dirty="0">
                <a:solidFill>
                  <a:schemeClr val="tx1"/>
                </a:solidFill>
                <a:effectLst/>
                <a:latin typeface="+mn-lt"/>
                <a:ea typeface="+mn-ea"/>
                <a:cs typeface="+mn-cs"/>
              </a:rPr>
              <a:t> Una cuenta verificada en una plataforma de redes tales como Instagram, tienen un pequeño ícono que denota verificación de la cuenta.</a:t>
            </a:r>
          </a:p>
          <a:p>
            <a:r>
              <a:rPr lang="es-ES" sz="1200" b="1" i="0" kern="1200" dirty="0">
                <a:solidFill>
                  <a:schemeClr val="tx1"/>
                </a:solidFill>
                <a:effectLst/>
                <a:latin typeface="+mn-lt"/>
                <a:ea typeface="+mn-ea"/>
                <a:cs typeface="+mn-cs"/>
              </a:rPr>
              <a:t>Ten cuidado con enlaces abreviados:</a:t>
            </a:r>
            <a:r>
              <a:rPr lang="es-ES" sz="1200" b="0" i="0" kern="1200" dirty="0">
                <a:solidFill>
                  <a:schemeClr val="tx1"/>
                </a:solidFill>
                <a:effectLst/>
                <a:latin typeface="+mn-lt"/>
                <a:ea typeface="+mn-ea"/>
                <a:cs typeface="+mn-cs"/>
              </a:rPr>
              <a:t> si la cuenta que le contacta envía mensajes con enlaces abreviados, es mejor verificar si el enlace es válido, de lo contrario, es mejor no abrirlo.</a:t>
            </a:r>
          </a:p>
          <a:p>
            <a:r>
              <a:rPr lang="es-ES" sz="1200" b="1" i="0" kern="1200" dirty="0">
                <a:solidFill>
                  <a:schemeClr val="tx1"/>
                </a:solidFill>
                <a:effectLst/>
                <a:latin typeface="+mn-lt"/>
                <a:ea typeface="+mn-ea"/>
                <a:cs typeface="+mn-cs"/>
              </a:rPr>
              <a:t>Comunícate con el equipo de atención al cliente: </a:t>
            </a:r>
            <a:r>
              <a:rPr lang="es-ES" sz="1200" b="0" i="0" kern="1200" dirty="0">
                <a:solidFill>
                  <a:schemeClr val="tx1"/>
                </a:solidFill>
                <a:effectLst/>
                <a:latin typeface="+mn-lt"/>
                <a:ea typeface="+mn-ea"/>
                <a:cs typeface="+mn-cs"/>
              </a:rPr>
              <a:t>si te consigues en una situación de este tipo es mejor notificarle al equipo de soporte legítimo de la plataforma para que estos investiguen. </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9</a:t>
            </a:fld>
            <a:endParaRPr lang="es-ES"/>
          </a:p>
        </p:txBody>
      </p:sp>
    </p:spTree>
    <p:extLst>
      <p:ext uri="{BB962C8B-B14F-4D97-AF65-F5344CB8AC3E}">
        <p14:creationId xmlns:p14="http://schemas.microsoft.com/office/powerpoint/2010/main" val="859810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última </a:t>
            </a:r>
            <a:r>
              <a:rPr lang="es-ES" sz="1200" b="0" i="0" u="sng" kern="1200" dirty="0">
                <a:solidFill>
                  <a:schemeClr val="tx1"/>
                </a:solidFill>
                <a:effectLst/>
                <a:latin typeface="+mn-lt"/>
                <a:ea typeface="+mn-ea"/>
                <a:cs typeface="+mn-cs"/>
                <a:hlinkClick r:id="rId3"/>
              </a:rPr>
              <a:t>estafa SMS</a:t>
            </a:r>
            <a:r>
              <a:rPr lang="es-ES" sz="1200" b="0" i="0" kern="1200" dirty="0">
                <a:solidFill>
                  <a:schemeClr val="tx1"/>
                </a:solidFill>
                <a:effectLst/>
                <a:latin typeface="+mn-lt"/>
                <a:ea typeface="+mn-ea"/>
                <a:cs typeface="+mn-cs"/>
              </a:rPr>
              <a:t> muy activa en móviles de España se hace pasar por la </a:t>
            </a:r>
            <a:r>
              <a:rPr lang="es-ES" sz="1200" b="0" i="0" kern="1200" dirty="0" err="1">
                <a:solidFill>
                  <a:schemeClr val="tx1"/>
                </a:solidFill>
                <a:effectLst/>
                <a:latin typeface="+mn-lt"/>
                <a:ea typeface="+mn-ea"/>
                <a:cs typeface="+mn-cs"/>
              </a:rPr>
              <a:t>la</a:t>
            </a:r>
            <a:r>
              <a:rPr lang="es-ES" sz="1200" b="0" i="0" kern="1200" dirty="0">
                <a:solidFill>
                  <a:schemeClr val="tx1"/>
                </a:solidFill>
                <a:effectLst/>
                <a:latin typeface="+mn-lt"/>
                <a:ea typeface="+mn-ea"/>
                <a:cs typeface="+mn-cs"/>
              </a:rPr>
              <a:t> mensajera FedEx, con un mensaje corto que dice lo siguiente: </a:t>
            </a:r>
            <a:r>
              <a:rPr lang="es-ES" sz="1200" b="1" i="0" kern="1200" dirty="0">
                <a:solidFill>
                  <a:schemeClr val="tx1"/>
                </a:solidFill>
                <a:effectLst/>
                <a:latin typeface="+mn-lt"/>
                <a:ea typeface="+mn-ea"/>
                <a:cs typeface="+mn-cs"/>
              </a:rPr>
              <a:t>"FedEx: Tu </a:t>
            </a:r>
            <a:r>
              <a:rPr lang="es-ES" sz="1200" b="1" i="0" kern="1200" dirty="0" err="1">
                <a:solidFill>
                  <a:schemeClr val="tx1"/>
                </a:solidFill>
                <a:effectLst/>
                <a:latin typeface="+mn-lt"/>
                <a:ea typeface="+mn-ea"/>
                <a:cs typeface="+mn-cs"/>
              </a:rPr>
              <a:t>envio</a:t>
            </a:r>
            <a:r>
              <a:rPr lang="es-ES" sz="1200" b="1" i="0" kern="1200" dirty="0">
                <a:solidFill>
                  <a:schemeClr val="tx1"/>
                </a:solidFill>
                <a:effectLst/>
                <a:latin typeface="+mn-lt"/>
                <a:ea typeface="+mn-ea"/>
                <a:cs typeface="+mn-cs"/>
              </a:rPr>
              <a:t> esta por llegar, </a:t>
            </a:r>
            <a:r>
              <a:rPr lang="es-ES" sz="1200" b="1" i="0" kern="1200" dirty="0" err="1">
                <a:solidFill>
                  <a:schemeClr val="tx1"/>
                </a:solidFill>
                <a:effectLst/>
                <a:latin typeface="+mn-lt"/>
                <a:ea typeface="+mn-ea"/>
                <a:cs typeface="+mn-cs"/>
              </a:rPr>
              <a:t>rastrealo</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aqui</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seguido de un enlace que nos lleva a descargar un </a:t>
            </a:r>
            <a:r>
              <a:rPr lang="es-ES" sz="1200" b="0" i="0" kern="1200" dirty="0" err="1">
                <a:solidFill>
                  <a:schemeClr val="tx1"/>
                </a:solidFill>
                <a:effectLst/>
                <a:latin typeface="+mn-lt"/>
                <a:ea typeface="+mn-ea"/>
                <a:cs typeface="+mn-cs"/>
              </a:rPr>
              <a:t>apk</a:t>
            </a:r>
            <a:r>
              <a:rPr lang="es-ES" sz="1200" b="0" i="0" kern="1200" dirty="0">
                <a:solidFill>
                  <a:schemeClr val="tx1"/>
                </a:solidFill>
                <a:effectLst/>
                <a:latin typeface="+mn-lt"/>
                <a:ea typeface="+mn-ea"/>
                <a:cs typeface="+mn-cs"/>
              </a:rPr>
              <a:t> (instalador de aplicación en Android) malicioso. Como de </a:t>
            </a:r>
            <a:r>
              <a:rPr lang="es-ES" sz="1200" b="0" i="0" u="sng" kern="1200" dirty="0">
                <a:solidFill>
                  <a:schemeClr val="tx1"/>
                </a:solidFill>
                <a:effectLst/>
                <a:latin typeface="+mn-lt"/>
                <a:ea typeface="+mn-ea"/>
                <a:cs typeface="+mn-cs"/>
                <a:hlinkClick r:id="rId4"/>
              </a:rPr>
              <a:t>costumbre en este tipo de estafas</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faltan las tildes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Volviendo al caso de Android, que será el más extendido, el archivo </a:t>
            </a:r>
            <a:r>
              <a:rPr lang="es-ES" sz="1200" b="0" i="0" kern="1200" dirty="0" err="1">
                <a:solidFill>
                  <a:schemeClr val="tx1"/>
                </a:solidFill>
                <a:effectLst/>
                <a:latin typeface="+mn-lt"/>
                <a:ea typeface="+mn-ea"/>
                <a:cs typeface="+mn-cs"/>
              </a:rPr>
              <a:t>apk</a:t>
            </a:r>
            <a:r>
              <a:rPr lang="es-ES" sz="1200" b="0" i="0" kern="1200" dirty="0">
                <a:solidFill>
                  <a:schemeClr val="tx1"/>
                </a:solidFill>
                <a:effectLst/>
                <a:latin typeface="+mn-lt"/>
                <a:ea typeface="+mn-ea"/>
                <a:cs typeface="+mn-cs"/>
              </a:rPr>
              <a:t> vuelve a ser </a:t>
            </a:r>
            <a:r>
              <a:rPr lang="es-ES" sz="1200" b="1" i="0" kern="1200" dirty="0">
                <a:solidFill>
                  <a:schemeClr val="tx1"/>
                </a:solidFill>
                <a:effectLst/>
                <a:latin typeface="+mn-lt"/>
                <a:ea typeface="+mn-ea"/>
                <a:cs typeface="+mn-cs"/>
              </a:rPr>
              <a:t>un instalador de malware que de hecho Chrome detecta como malicioso al descargar, algo de lo que intenta prevenirnos</a:t>
            </a:r>
            <a:r>
              <a:rPr lang="es-ES" sz="1200" b="0" i="0" kern="1200" dirty="0">
                <a:solidFill>
                  <a:schemeClr val="tx1"/>
                </a:solidFill>
                <a:effectLst/>
                <a:latin typeface="+mn-lt"/>
                <a:ea typeface="+mn-ea"/>
                <a:cs typeface="+mn-cs"/>
              </a:rPr>
              <a:t>. Como ocurría en anteriores casos, la web falsa de </a:t>
            </a:r>
            <a:r>
              <a:rPr lang="es-ES" sz="1200" b="0" i="0" kern="1200" dirty="0" err="1">
                <a:solidFill>
                  <a:schemeClr val="tx1"/>
                </a:solidFill>
                <a:effectLst/>
                <a:latin typeface="+mn-lt"/>
                <a:ea typeface="+mn-ea"/>
                <a:cs typeface="+mn-cs"/>
              </a:rPr>
              <a:t>Fedex</a:t>
            </a:r>
            <a:r>
              <a:rPr lang="es-ES" sz="1200" b="0" i="0" kern="1200" dirty="0">
                <a:solidFill>
                  <a:schemeClr val="tx1"/>
                </a:solidFill>
                <a:effectLst/>
                <a:latin typeface="+mn-lt"/>
                <a:ea typeface="+mn-ea"/>
                <a:cs typeface="+mn-cs"/>
              </a:rPr>
              <a:t> nos insta no solo a la descarga, sino que, al tratarse de un instalador ajeno a la Play Store, nos indica cómo "instalar de fuentes desconocidas". De esta forma, los atacantes saben que se saltarán la seguridad del sistema</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Una vez instalado, </a:t>
            </a:r>
            <a:r>
              <a:rPr lang="es-ES" sz="1200" b="1" i="0" kern="1200" dirty="0">
                <a:solidFill>
                  <a:schemeClr val="tx1"/>
                </a:solidFill>
                <a:effectLst/>
                <a:latin typeface="+mn-lt"/>
                <a:ea typeface="+mn-ea"/>
                <a:cs typeface="+mn-cs"/>
              </a:rPr>
              <a:t>el </a:t>
            </a:r>
            <a:r>
              <a:rPr lang="es-ES" sz="1200" b="1" i="0" kern="1200" dirty="0" err="1">
                <a:solidFill>
                  <a:schemeClr val="tx1"/>
                </a:solidFill>
                <a:effectLst/>
                <a:latin typeface="+mn-lt"/>
                <a:ea typeface="+mn-ea"/>
                <a:cs typeface="+mn-cs"/>
              </a:rPr>
              <a:t>apk</a:t>
            </a:r>
            <a:r>
              <a:rPr lang="es-ES" sz="1200" b="1" i="0" kern="1200" dirty="0">
                <a:solidFill>
                  <a:schemeClr val="tx1"/>
                </a:solidFill>
                <a:effectLst/>
                <a:latin typeface="+mn-lt"/>
                <a:ea typeface="+mn-ea"/>
                <a:cs typeface="+mn-cs"/>
              </a:rPr>
              <a:t> pedirá permisos para llamar, leer contactos, leer y enviar SMS, etc</a:t>
            </a:r>
            <a:r>
              <a:rPr lang="es-ES" sz="1200" b="0" i="0" kern="1200" dirty="0">
                <a:solidFill>
                  <a:schemeClr val="tx1"/>
                </a:solidFill>
                <a:effectLst/>
                <a:latin typeface="+mn-lt"/>
                <a:ea typeface="+mn-ea"/>
                <a:cs typeface="+mn-cs"/>
              </a:rPr>
              <a:t>. Es esto lo que interesa a los atacantes, hacerse con nuestros datos sensibles del teléfono, pero también hacerse con nuestra agenda para poder enviar el SMS de la estafa a cuantos más personas mejor. Es así como la cosa se va propaganda. Si damos permisos más profundos, que la aplicación de Correos pedía, desinstalar el </a:t>
            </a:r>
            <a:r>
              <a:rPr lang="es-ES" sz="1200" b="0" i="0" kern="1200" dirty="0" err="1">
                <a:solidFill>
                  <a:schemeClr val="tx1"/>
                </a:solidFill>
                <a:effectLst/>
                <a:latin typeface="+mn-lt"/>
                <a:ea typeface="+mn-ea"/>
                <a:cs typeface="+mn-cs"/>
              </a:rPr>
              <a:t>apk</a:t>
            </a:r>
            <a:r>
              <a:rPr lang="es-ES" sz="1200" b="0" i="0" kern="1200" dirty="0">
                <a:solidFill>
                  <a:schemeClr val="tx1"/>
                </a:solidFill>
                <a:effectLst/>
                <a:latin typeface="+mn-lt"/>
                <a:ea typeface="+mn-ea"/>
                <a:cs typeface="+mn-cs"/>
              </a:rPr>
              <a:t> será más difícil porque quedará protegido. Habrá que quitar esos permisos para más tarde desinstalar.</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Como siempre, si nos llega uno de estos SMS, hay que atender muy bien al enlace</a:t>
            </a:r>
            <a:r>
              <a:rPr lang="es-ES" sz="1200" b="0" i="0" kern="1200" dirty="0">
                <a:solidFill>
                  <a:schemeClr val="tx1"/>
                </a:solidFill>
                <a:effectLst/>
                <a:latin typeface="+mn-lt"/>
                <a:ea typeface="+mn-ea"/>
                <a:cs typeface="+mn-cs"/>
              </a:rPr>
              <a:t>, además de a la ortografía.</a:t>
            </a:r>
          </a:p>
          <a:p>
            <a:r>
              <a:rPr lang="es-ES" sz="1200" b="0" i="0" kern="1200" dirty="0">
                <a:solidFill>
                  <a:schemeClr val="tx1"/>
                </a:solidFill>
                <a:effectLst/>
                <a:latin typeface="+mn-lt"/>
                <a:ea typeface="+mn-ea"/>
                <a:cs typeface="+mn-cs"/>
              </a:rPr>
              <a:t>En el caso del SMS de </a:t>
            </a:r>
            <a:r>
              <a:rPr lang="es-ES" sz="1200" b="0" i="0" kern="1200" dirty="0" err="1">
                <a:solidFill>
                  <a:schemeClr val="tx1"/>
                </a:solidFill>
                <a:effectLst/>
                <a:latin typeface="+mn-lt"/>
                <a:ea typeface="+mn-ea"/>
                <a:cs typeface="+mn-cs"/>
              </a:rPr>
              <a:t>Fedex</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en el enlace no se usa HTTPS, lo que debería encender las alarmas</a:t>
            </a:r>
            <a:r>
              <a:rPr lang="es-ES" sz="1200" b="0" i="0" kern="1200" dirty="0">
                <a:solidFill>
                  <a:schemeClr val="tx1"/>
                </a:solidFill>
                <a:effectLst/>
                <a:latin typeface="+mn-lt"/>
                <a:ea typeface="+mn-ea"/>
                <a:cs typeface="+mn-cs"/>
              </a:rPr>
              <a:t>. Además, ninguna de las compañías de mensajería nos enviará esta clase de mensajes indicando cómo instalar su aplicación de forma extraoficial, en lugar de enlazar a la tienda Play Store.</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10</a:t>
            </a:fld>
            <a:endParaRPr lang="es-ES"/>
          </a:p>
        </p:txBody>
      </p:sp>
    </p:spTree>
    <p:extLst>
      <p:ext uri="{BB962C8B-B14F-4D97-AF65-F5344CB8AC3E}">
        <p14:creationId xmlns:p14="http://schemas.microsoft.com/office/powerpoint/2010/main" val="2174692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5A22B2-E557-4F3B-B9E6-FFF1B676C7E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9573D58-06A8-4C6D-A5FC-E6CA791BD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7FA8236-8598-4B82-944D-2BC3D16494FA}"/>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68F84DBE-1774-44A2-80D7-78DECFE79D1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C339087-D71A-4EFD-B96C-A9ED60B863FE}"/>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3747604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A12AE-6007-4324-9595-8FD4105D040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E563A33-190C-4A85-A2BF-AEA5DF0FF95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E785D08-0A5C-4F7F-AF93-7D497CE54F25}"/>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C1DAB774-E20C-4DF1-96D4-03DBE055281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C1AB368-7BFB-4CD5-B8C4-020DBE583F6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7651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6B199AF-0F83-4891-8E69-B1A213D08BF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E52E4A9-D820-4A4B-9AAF-88A7EBA9DC5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4768445-84E3-4ED9-B4F0-C0236C55A00A}"/>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8079CADC-43C8-45A5-A7FD-7D13DF6FB95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C701DE8-32B8-4053-9544-A971C53D3B11}"/>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39231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47C73-1EC4-408D-B17B-C8D04A527FB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9BE60CC-B40E-4685-85A4-2DEB7BC602A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B26E414-796F-4E1F-9BEF-AC71B1E8CCB1}"/>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C5CEC79C-5DD7-49D9-9873-14FCA03FFA8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A9B2F12-87FC-4946-8A1E-20C0DD19A31B}"/>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03861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9CD05A-F0F4-4238-8055-2115F3F59FF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2E44555-039F-42F9-8A30-B2352E0621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CB46DE-FBA3-4CC4-A927-9B9E87F5484B}"/>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969ABA64-D581-4A3E-BEA8-E04D6DF6388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562B2C0-B7D8-497D-A40F-A6A98B5A7F0E}"/>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4007181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B3D6D1-DEB1-4377-9996-2A23E12848B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3DD4508-BCFC-4950-B1C2-4B7BFF2A5D9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B7AD7FC-F9A8-4AF9-BA6A-532DBFFE8C5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A7FBE68-5A4F-4AA8-9045-295771D14A1D}"/>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6" name="Marcador de pie de página 5">
            <a:extLst>
              <a:ext uri="{FF2B5EF4-FFF2-40B4-BE49-F238E27FC236}">
                <a16:creationId xmlns:a16="http://schemas.microsoft.com/office/drawing/2014/main" id="{65260012-782D-493C-AD46-B55DD15DCC6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C1AFB8C-677D-4CC8-8EE8-51264DC3AA7F}"/>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08939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AB91A-C13F-4AE7-BC6D-80B28236EF35}"/>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70AAD63-CF7B-46C0-8C37-A855DF891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D765C85-8606-4CD8-93E1-2E4DA577EAA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E5D61A3-9710-403F-AFE8-6044C20E11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BC5F091-D504-41F0-8543-393FC266BA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191DF6E-6212-4BA5-BB87-E2C0722C5997}"/>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8" name="Marcador de pie de página 7">
            <a:extLst>
              <a:ext uri="{FF2B5EF4-FFF2-40B4-BE49-F238E27FC236}">
                <a16:creationId xmlns:a16="http://schemas.microsoft.com/office/drawing/2014/main" id="{A0205243-AE55-48CB-8502-E4A4AF7765C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E3DF90E-17D4-4E36-9F06-D47EEECFCD78}"/>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643297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75E74-69C6-4731-B240-E99FADA80BA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8FE9B5F-C636-4BAE-82ED-5E5A9ECD280E}"/>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4" name="Marcador de pie de página 3">
            <a:extLst>
              <a:ext uri="{FF2B5EF4-FFF2-40B4-BE49-F238E27FC236}">
                <a16:creationId xmlns:a16="http://schemas.microsoft.com/office/drawing/2014/main" id="{A91CE5DF-7E49-41AA-B924-E8CC3C4ADF0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644A4B5-3B3E-49A4-92FE-8A22AB29A378}"/>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29743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8FCFC82-1A4D-48D7-AF2D-E7ACE2A6B8CD}"/>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3" name="Marcador de pie de página 2">
            <a:extLst>
              <a:ext uri="{FF2B5EF4-FFF2-40B4-BE49-F238E27FC236}">
                <a16:creationId xmlns:a16="http://schemas.microsoft.com/office/drawing/2014/main" id="{FBA33BFE-9DAE-4B75-8A02-4F8BD6659B2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9D5ECFC-E9C0-4050-B7BD-BEB1C933141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1355463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0E14F-45EC-4F7C-8024-37C9031346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7B27B9A-8D6A-4796-8666-0E993C7F92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B94D117-1EA3-4EFF-A18B-B0CEB993F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671CBC-E65E-43EB-BBB6-4C12790D49BC}"/>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6" name="Marcador de pie de página 5">
            <a:extLst>
              <a:ext uri="{FF2B5EF4-FFF2-40B4-BE49-F238E27FC236}">
                <a16:creationId xmlns:a16="http://schemas.microsoft.com/office/drawing/2014/main" id="{70A38006-0AA9-42EA-8F69-06A9256DCB4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1F68F82-7F46-42FB-B2FE-0605A86837D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165781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9C4997-787A-497A-AC95-6D2A26DA67F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AB1D42B-AA11-40A2-B2BD-664357AE3D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C1C0C8E-875C-4E8A-8015-DDE736DCD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0854351-8AF6-4D9E-985B-DA0D4BC762CB}"/>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6" name="Marcador de pie de página 5">
            <a:extLst>
              <a:ext uri="{FF2B5EF4-FFF2-40B4-BE49-F238E27FC236}">
                <a16:creationId xmlns:a16="http://schemas.microsoft.com/office/drawing/2014/main" id="{675BAF29-1DE8-4DCD-8ED9-8A837ECFB62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599485D-5347-4F62-A63B-41218C4703A6}"/>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3371759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76D199A-EB82-46E6-BF36-7424AFF904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F65BB1-3953-46BE-8ED3-CD5FF851F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442607C-D52B-4321-8A47-05076FBA2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5920CE92-3DF6-4EB8-9256-AA049A0656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1ED0448-E603-4C0B-A0F9-DC21FE227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E4401-B318-4FCE-9358-8F3CFD8B3DD9}" type="slidenum">
              <a:rPr lang="es-ES" smtClean="0"/>
              <a:t>‹Nº›</a:t>
            </a:fld>
            <a:endParaRPr lang="es-ES"/>
          </a:p>
        </p:txBody>
      </p:sp>
    </p:spTree>
    <p:extLst>
      <p:ext uri="{BB962C8B-B14F-4D97-AF65-F5344CB8AC3E}">
        <p14:creationId xmlns:p14="http://schemas.microsoft.com/office/powerpoint/2010/main" val="1335882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felipe.trujillo@ibero.mx" TargetMode="External"/><Relationship Id="rId7" Type="http://schemas.openxmlformats.org/officeDocument/2006/relationships/image" Target="../media/image2.png"/><Relationship Id="rId2" Type="http://schemas.openxmlformats.org/officeDocument/2006/relationships/hyperlink" Target="mailto:vherrera@cenatav.co.cu" TargetMode="Externa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mailto:lazaro.bustio@ibero.mx" TargetMode="External"/><Relationship Id="rId4" Type="http://schemas.openxmlformats.org/officeDocument/2006/relationships/hyperlink" Target="mailto:joshua.haase@ibero.mx"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5.png"/><Relationship Id="rId7" Type="http://schemas.openxmlformats.org/officeDocument/2006/relationships/diagramColors" Target="../diagrams/colors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7.png"/><Relationship Id="rId7" Type="http://schemas.openxmlformats.org/officeDocument/2006/relationships/diagramColors" Target="../diagrams/colors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3" Type="http://schemas.openxmlformats.org/officeDocument/2006/relationships/image" Target="../media/image21.png"/><Relationship Id="rId7" Type="http://schemas.openxmlformats.org/officeDocument/2006/relationships/diagramColors" Target="../diagrams/colors11.xml"/><Relationship Id="rId12" Type="http://schemas.openxmlformats.org/officeDocument/2006/relationships/diagramColors" Target="../diagrams/colors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5" Type="http://schemas.openxmlformats.org/officeDocument/2006/relationships/diagramLayout" Target="../diagrams/layout11.xml"/><Relationship Id="rId10" Type="http://schemas.openxmlformats.org/officeDocument/2006/relationships/diagramLayout" Target="../diagrams/layout12.xml"/><Relationship Id="rId4" Type="http://schemas.openxmlformats.org/officeDocument/2006/relationships/diagramData" Target="../diagrams/data11.xml"/><Relationship Id="rId9" Type="http://schemas.openxmlformats.org/officeDocument/2006/relationships/diagramData" Target="../diagrams/data12.xml"/><Relationship Id="rId1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2.png"/><Relationship Id="rId7" Type="http://schemas.openxmlformats.org/officeDocument/2006/relationships/diagramColors" Target="../diagrams/colors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4.png"/><Relationship Id="rId7" Type="http://schemas.openxmlformats.org/officeDocument/2006/relationships/diagramColors" Target="../diagrams/colors1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20.xml"/><Relationship Id="rId13" Type="http://schemas.openxmlformats.org/officeDocument/2006/relationships/diagramData" Target="../diagrams/data21.xml"/><Relationship Id="rId18" Type="http://schemas.openxmlformats.org/officeDocument/2006/relationships/image" Target="../media/image54.png"/><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17" Type="http://schemas.microsoft.com/office/2007/relationships/diagramDrawing" Target="../diagrams/drawing21.xml"/><Relationship Id="rId2" Type="http://schemas.openxmlformats.org/officeDocument/2006/relationships/notesSlide" Target="../notesSlides/notesSlide27.xml"/><Relationship Id="rId16" Type="http://schemas.openxmlformats.org/officeDocument/2006/relationships/diagramColors" Target="../diagrams/colors21.xml"/><Relationship Id="rId1" Type="http://schemas.openxmlformats.org/officeDocument/2006/relationships/slideLayout" Target="../slideLayouts/slideLayout2.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5" Type="http://schemas.openxmlformats.org/officeDocument/2006/relationships/diagramQuickStyle" Target="../diagrams/quickStyle21.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 Id="rId14" Type="http://schemas.openxmlformats.org/officeDocument/2006/relationships/diagramLayout" Target="../diagrams/layout2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5A7DCC-64AD-43A7-BB11-A3C95D15DD73}"/>
              </a:ext>
            </a:extLst>
          </p:cNvPr>
          <p:cNvSpPr>
            <a:spLocks noGrp="1"/>
          </p:cNvSpPr>
          <p:nvPr>
            <p:ph type="ctrTitle"/>
          </p:nvPr>
        </p:nvSpPr>
        <p:spPr>
          <a:xfrm>
            <a:off x="537881" y="1122363"/>
            <a:ext cx="11026589" cy="2387600"/>
          </a:xfrm>
        </p:spPr>
        <p:txBody>
          <a:bodyPr/>
          <a:lstStyle/>
          <a:p>
            <a:r>
              <a:rPr lang="es-ES" dirty="0"/>
              <a:t>Ciberseguridad con Inteligencia Artificial</a:t>
            </a:r>
          </a:p>
        </p:txBody>
      </p:sp>
      <p:sp>
        <p:nvSpPr>
          <p:cNvPr id="3" name="Subtítulo 2">
            <a:extLst>
              <a:ext uri="{FF2B5EF4-FFF2-40B4-BE49-F238E27FC236}">
                <a16:creationId xmlns:a16="http://schemas.microsoft.com/office/drawing/2014/main" id="{EBEBFE6D-7D70-43C5-BD2C-DC1E41D8C5BB}"/>
              </a:ext>
            </a:extLst>
          </p:cNvPr>
          <p:cNvSpPr>
            <a:spLocks noGrp="1"/>
          </p:cNvSpPr>
          <p:nvPr>
            <p:ph type="subTitle" idx="1"/>
          </p:nvPr>
        </p:nvSpPr>
        <p:spPr>
          <a:xfrm>
            <a:off x="1524000" y="3602038"/>
            <a:ext cx="9144000" cy="441044"/>
          </a:xfrm>
        </p:spPr>
        <p:txBody>
          <a:bodyPr/>
          <a:lstStyle/>
          <a:p>
            <a:r>
              <a:rPr lang="es-ES" dirty="0"/>
              <a:t>Sesión 2</a:t>
            </a:r>
          </a:p>
        </p:txBody>
      </p:sp>
      <p:sp>
        <p:nvSpPr>
          <p:cNvPr id="4" name="Subtítulo 2">
            <a:extLst>
              <a:ext uri="{FF2B5EF4-FFF2-40B4-BE49-F238E27FC236}">
                <a16:creationId xmlns:a16="http://schemas.microsoft.com/office/drawing/2014/main" id="{3C940963-847D-4089-ACC0-AB136564EB8D}"/>
              </a:ext>
            </a:extLst>
          </p:cNvPr>
          <p:cNvSpPr txBox="1">
            <a:spLocks/>
          </p:cNvSpPr>
          <p:nvPr/>
        </p:nvSpPr>
        <p:spPr>
          <a:xfrm>
            <a:off x="1524000" y="5004737"/>
            <a:ext cx="9144000" cy="18263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t>Dr. Vitali Herrera Semenets (</a:t>
            </a:r>
            <a:r>
              <a:rPr lang="es-ES" dirty="0">
                <a:hlinkClick r:id="rId2"/>
              </a:rPr>
              <a:t>vherrera@cenatav.co.cu</a:t>
            </a:r>
            <a:r>
              <a:rPr lang="es-ES" dirty="0"/>
              <a:t>)</a:t>
            </a:r>
          </a:p>
          <a:p>
            <a:pPr algn="l"/>
            <a:r>
              <a:rPr lang="es-ES" dirty="0" err="1"/>
              <a:t>MSc</a:t>
            </a:r>
            <a:r>
              <a:rPr lang="es-ES" dirty="0"/>
              <a:t>. Felipe Antonio Trujillo Fernández (</a:t>
            </a:r>
            <a:r>
              <a:rPr lang="es-ES" dirty="0">
                <a:hlinkClick r:id="rId3"/>
              </a:rPr>
              <a:t>felipe.trujillo@ibero.mx</a:t>
            </a:r>
            <a:r>
              <a:rPr lang="es-ES" dirty="0"/>
              <a:t>)</a:t>
            </a:r>
          </a:p>
          <a:p>
            <a:pPr algn="l"/>
            <a:r>
              <a:rPr lang="es-ES" dirty="0" err="1"/>
              <a:t>MSc</a:t>
            </a:r>
            <a:r>
              <a:rPr lang="es-ES" dirty="0"/>
              <a:t>. </a:t>
            </a:r>
            <a:r>
              <a:rPr lang="es-ES"/>
              <a:t>Joshua Ismael Haase </a:t>
            </a:r>
            <a:r>
              <a:rPr lang="es-ES" dirty="0"/>
              <a:t>Hernández (</a:t>
            </a:r>
            <a:r>
              <a:rPr lang="es-ES" dirty="0">
                <a:hlinkClick r:id="rId4"/>
              </a:rPr>
              <a:t>joshua.haase@ibero.mx</a:t>
            </a:r>
            <a:r>
              <a:rPr lang="es-ES" dirty="0"/>
              <a:t>)</a:t>
            </a:r>
          </a:p>
          <a:p>
            <a:pPr algn="l"/>
            <a:r>
              <a:rPr lang="es-ES" dirty="0"/>
              <a:t>Dr. Lázaro Bustio Martínez (</a:t>
            </a:r>
            <a:r>
              <a:rPr lang="es-ES" dirty="0">
                <a:hlinkClick r:id="rId5"/>
              </a:rPr>
              <a:t>lazaro.bustio@ibero.mx</a:t>
            </a:r>
            <a:r>
              <a:rPr lang="es-ES" dirty="0"/>
              <a:t>)</a:t>
            </a:r>
          </a:p>
        </p:txBody>
      </p:sp>
      <p:pic>
        <p:nvPicPr>
          <p:cNvPr id="5" name="Imagen 4">
            <a:extLst>
              <a:ext uri="{FF2B5EF4-FFF2-40B4-BE49-F238E27FC236}">
                <a16:creationId xmlns:a16="http://schemas.microsoft.com/office/drawing/2014/main" id="{F2911568-A75E-4D9C-9E0C-4011249E51D0}"/>
              </a:ext>
            </a:extLst>
          </p:cNvPr>
          <p:cNvPicPr>
            <a:picLocks noChangeAspect="1"/>
          </p:cNvPicPr>
          <p:nvPr/>
        </p:nvPicPr>
        <p:blipFill>
          <a:blip r:embed="rId6"/>
          <a:stretch>
            <a:fillRect/>
          </a:stretch>
        </p:blipFill>
        <p:spPr>
          <a:xfrm>
            <a:off x="11564470" y="6060142"/>
            <a:ext cx="617690" cy="683092"/>
          </a:xfrm>
          <a:prstGeom prst="rect">
            <a:avLst/>
          </a:prstGeom>
        </p:spPr>
      </p:pic>
      <p:pic>
        <p:nvPicPr>
          <p:cNvPr id="6" name="Imagen 5">
            <a:extLst>
              <a:ext uri="{FF2B5EF4-FFF2-40B4-BE49-F238E27FC236}">
                <a16:creationId xmlns:a16="http://schemas.microsoft.com/office/drawing/2014/main" id="{E9F1F6E5-F3FE-4840-A35B-F396A6C72C7B}"/>
              </a:ext>
            </a:extLst>
          </p:cNvPr>
          <p:cNvPicPr>
            <a:picLocks noChangeAspect="1"/>
          </p:cNvPicPr>
          <p:nvPr/>
        </p:nvPicPr>
        <p:blipFill>
          <a:blip r:embed="rId7"/>
          <a:stretch>
            <a:fillRect/>
          </a:stretch>
        </p:blipFill>
        <p:spPr>
          <a:xfrm>
            <a:off x="10434917" y="6127177"/>
            <a:ext cx="1030941" cy="549022"/>
          </a:xfrm>
          <a:prstGeom prst="rect">
            <a:avLst/>
          </a:prstGeom>
        </p:spPr>
      </p:pic>
      <p:pic>
        <p:nvPicPr>
          <p:cNvPr id="7" name="Picture 2">
            <a:extLst>
              <a:ext uri="{FF2B5EF4-FFF2-40B4-BE49-F238E27FC236}">
                <a16:creationId xmlns:a16="http://schemas.microsoft.com/office/drawing/2014/main" id="{3FBAC690-ED12-92C1-A4DC-085FBE884B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9625021" y="6127177"/>
            <a:ext cx="711283" cy="549022"/>
          </a:xfrm>
          <a:prstGeom prst="rect">
            <a:avLst/>
          </a:prstGeom>
          <a:solidFill>
            <a:srgbClr val="E00034"/>
          </a:solidFill>
        </p:spPr>
      </p:pic>
    </p:spTree>
    <p:extLst>
      <p:ext uri="{BB962C8B-B14F-4D97-AF65-F5344CB8AC3E}">
        <p14:creationId xmlns:p14="http://schemas.microsoft.com/office/powerpoint/2010/main" val="154648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D4F4D-4455-438A-B715-611AF9677969}"/>
              </a:ext>
            </a:extLst>
          </p:cNvPr>
          <p:cNvSpPr>
            <a:spLocks noGrp="1"/>
          </p:cNvSpPr>
          <p:nvPr>
            <p:ph type="title"/>
          </p:nvPr>
        </p:nvSpPr>
        <p:spPr/>
        <p:txBody>
          <a:bodyPr/>
          <a:lstStyle/>
          <a:p>
            <a:r>
              <a:rPr lang="es-ES" dirty="0"/>
              <a:t>Análisis de un intento de phishing + malware</a:t>
            </a:r>
          </a:p>
        </p:txBody>
      </p:sp>
      <p:pic>
        <p:nvPicPr>
          <p:cNvPr id="4" name="Marcador de contenido 7">
            <a:extLst>
              <a:ext uri="{FF2B5EF4-FFF2-40B4-BE49-F238E27FC236}">
                <a16:creationId xmlns:a16="http://schemas.microsoft.com/office/drawing/2014/main" id="{508F21F4-4FA0-415F-A42E-9D262CE4C327}"/>
              </a:ext>
            </a:extLst>
          </p:cNvPr>
          <p:cNvPicPr>
            <a:picLocks noChangeAspect="1"/>
          </p:cNvPicPr>
          <p:nvPr/>
        </p:nvPicPr>
        <p:blipFill>
          <a:blip r:embed="rId3"/>
          <a:stretch>
            <a:fillRect/>
          </a:stretch>
        </p:blipFill>
        <p:spPr>
          <a:xfrm>
            <a:off x="3777372" y="2798128"/>
            <a:ext cx="4634079" cy="3541712"/>
          </a:xfrm>
          <a:prstGeom prst="rect">
            <a:avLst/>
          </a:prstGeom>
          <a:ln>
            <a:noFill/>
          </a:ln>
          <a:effectLst>
            <a:outerShdw blurRad="190500" algn="tl" rotWithShape="0">
              <a:srgbClr val="000000">
                <a:alpha val="70000"/>
              </a:srgbClr>
            </a:outerShdw>
          </a:effectLst>
        </p:spPr>
      </p:pic>
      <p:sp>
        <p:nvSpPr>
          <p:cNvPr id="5" name="Rectángulo: esquinas redondeadas 4">
            <a:extLst>
              <a:ext uri="{FF2B5EF4-FFF2-40B4-BE49-F238E27FC236}">
                <a16:creationId xmlns:a16="http://schemas.microsoft.com/office/drawing/2014/main" id="{BAD6EBA9-FE9B-4C79-B736-C01DC35610BA}"/>
              </a:ext>
            </a:extLst>
          </p:cNvPr>
          <p:cNvSpPr/>
          <p:nvPr/>
        </p:nvSpPr>
        <p:spPr>
          <a:xfrm>
            <a:off x="3388870" y="1919288"/>
            <a:ext cx="5411081" cy="457200"/>
          </a:xfrm>
          <a:prstGeom prst="roundRect">
            <a:avLst/>
          </a:prstGeom>
          <a:solidFill>
            <a:srgbClr val="44546A"/>
          </a:solidFill>
          <a:ln w="15875" cap="flat" cmpd="sng" algn="ctr">
            <a:solidFill>
              <a:schemeClr val="tx1">
                <a:lumMod val="95000"/>
                <a:lumOff val="5000"/>
              </a:schemeClr>
            </a:solidFill>
            <a:prstDash val="solid"/>
          </a:ln>
          <a:effectLst/>
        </p:spPr>
        <p:txBody>
          <a:bodyPr spcFirstLastPara="0" vert="horz" wrap="square" lIns="137160" tIns="137160" rIns="137160" bIns="137160" numCol="1" spcCol="1270" anchor="ctr" anchorCtr="0">
            <a:noAutofit/>
          </a:bodyPr>
          <a:lstStyle/>
          <a:p>
            <a:r>
              <a:rPr lang="es-ES" sz="2000" b="1" dirty="0">
                <a:solidFill>
                  <a:schemeClr val="bg1"/>
                </a:solidFill>
              </a:rPr>
              <a:t>"FedEx: Tu </a:t>
            </a:r>
            <a:r>
              <a:rPr lang="es-ES" sz="2000" b="1" dirty="0" err="1">
                <a:solidFill>
                  <a:schemeClr val="bg1"/>
                </a:solidFill>
              </a:rPr>
              <a:t>envio</a:t>
            </a:r>
            <a:r>
              <a:rPr lang="es-ES" sz="2000" b="1" dirty="0">
                <a:solidFill>
                  <a:schemeClr val="bg1"/>
                </a:solidFill>
              </a:rPr>
              <a:t> esta por llegar, </a:t>
            </a:r>
            <a:r>
              <a:rPr lang="es-ES" sz="2000" b="1" dirty="0" err="1">
                <a:solidFill>
                  <a:schemeClr val="bg1"/>
                </a:solidFill>
              </a:rPr>
              <a:t>rastrealo</a:t>
            </a:r>
            <a:r>
              <a:rPr lang="es-ES" sz="2000" b="1" dirty="0">
                <a:solidFill>
                  <a:schemeClr val="bg1"/>
                </a:solidFill>
              </a:rPr>
              <a:t> </a:t>
            </a:r>
            <a:r>
              <a:rPr lang="es-ES" sz="2000" b="1" dirty="0" err="1">
                <a:solidFill>
                  <a:schemeClr val="bg1"/>
                </a:solidFill>
              </a:rPr>
              <a:t>aqui</a:t>
            </a:r>
            <a:r>
              <a:rPr lang="es-ES" sz="2000" b="1" dirty="0">
                <a:solidFill>
                  <a:schemeClr val="bg1"/>
                </a:solidFill>
              </a:rPr>
              <a:t>"</a:t>
            </a:r>
            <a:endParaRPr lang="es-ES" sz="2000" dirty="0">
              <a:solidFill>
                <a:schemeClr val="bg1"/>
              </a:solidFill>
              <a:latin typeface="Tw Cen MT" panose="020B0602020104020603"/>
            </a:endParaRPr>
          </a:p>
        </p:txBody>
      </p:sp>
      <p:sp>
        <p:nvSpPr>
          <p:cNvPr id="6" name="Flecha: a la derecha 5">
            <a:extLst>
              <a:ext uri="{FF2B5EF4-FFF2-40B4-BE49-F238E27FC236}">
                <a16:creationId xmlns:a16="http://schemas.microsoft.com/office/drawing/2014/main" id="{5D384149-CC36-4EEC-8557-3C51BDEA989C}"/>
              </a:ext>
            </a:extLst>
          </p:cNvPr>
          <p:cNvSpPr/>
          <p:nvPr/>
        </p:nvSpPr>
        <p:spPr>
          <a:xfrm rot="5400000">
            <a:off x="5792132" y="2475631"/>
            <a:ext cx="604556" cy="40627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7" name="Globo: línea doblada 6">
            <a:extLst>
              <a:ext uri="{FF2B5EF4-FFF2-40B4-BE49-F238E27FC236}">
                <a16:creationId xmlns:a16="http://schemas.microsoft.com/office/drawing/2014/main" id="{820F1686-FB92-46E6-BC84-3186C98A1D06}"/>
              </a:ext>
            </a:extLst>
          </p:cNvPr>
          <p:cNvSpPr/>
          <p:nvPr/>
        </p:nvSpPr>
        <p:spPr>
          <a:xfrm>
            <a:off x="9509759" y="2570480"/>
            <a:ext cx="1537651" cy="612648"/>
          </a:xfrm>
          <a:prstGeom prst="borderCallout2">
            <a:avLst>
              <a:gd name="adj1" fmla="val 18750"/>
              <a:gd name="adj2" fmla="val -8333"/>
              <a:gd name="adj3" fmla="val 18750"/>
              <a:gd name="adj4" fmla="val -16667"/>
              <a:gd name="adj5" fmla="val -31779"/>
              <a:gd name="adj6" fmla="val -82456"/>
            </a:avLst>
          </a:prstGeom>
          <a:solidFill>
            <a:srgbClr val="44546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Faltan tildes</a:t>
            </a:r>
          </a:p>
        </p:txBody>
      </p:sp>
      <p:sp>
        <p:nvSpPr>
          <p:cNvPr id="8" name="Globo: línea doblada 7">
            <a:extLst>
              <a:ext uri="{FF2B5EF4-FFF2-40B4-BE49-F238E27FC236}">
                <a16:creationId xmlns:a16="http://schemas.microsoft.com/office/drawing/2014/main" id="{F099CD80-5580-42FB-A29C-D10417F42F58}"/>
              </a:ext>
            </a:extLst>
          </p:cNvPr>
          <p:cNvSpPr/>
          <p:nvPr/>
        </p:nvSpPr>
        <p:spPr>
          <a:xfrm flipH="1">
            <a:off x="737070" y="2570480"/>
            <a:ext cx="1852791" cy="612648"/>
          </a:xfrm>
          <a:prstGeom prst="borderCallout2">
            <a:avLst>
              <a:gd name="adj1" fmla="val 18750"/>
              <a:gd name="adj2" fmla="val -8333"/>
              <a:gd name="adj3" fmla="val 18750"/>
              <a:gd name="adj4" fmla="val -16667"/>
              <a:gd name="adj5" fmla="val -31779"/>
              <a:gd name="adj6" fmla="val -82456"/>
            </a:avLst>
          </a:prstGeom>
          <a:solidFill>
            <a:srgbClr val="44546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Causa curiosidad</a:t>
            </a:r>
          </a:p>
        </p:txBody>
      </p:sp>
      <p:sp>
        <p:nvSpPr>
          <p:cNvPr id="9" name="Globo: línea doblada 8">
            <a:extLst>
              <a:ext uri="{FF2B5EF4-FFF2-40B4-BE49-F238E27FC236}">
                <a16:creationId xmlns:a16="http://schemas.microsoft.com/office/drawing/2014/main" id="{880A93A1-B60A-4B76-876F-E785AE8D51E1}"/>
              </a:ext>
            </a:extLst>
          </p:cNvPr>
          <p:cNvSpPr/>
          <p:nvPr/>
        </p:nvSpPr>
        <p:spPr>
          <a:xfrm>
            <a:off x="9243361" y="3824669"/>
            <a:ext cx="2885441" cy="612648"/>
          </a:xfrm>
          <a:prstGeom prst="borderCallout2">
            <a:avLst>
              <a:gd name="adj1" fmla="val 18750"/>
              <a:gd name="adj2" fmla="val -8333"/>
              <a:gd name="adj3" fmla="val 18750"/>
              <a:gd name="adj4" fmla="val -16667"/>
              <a:gd name="adj5" fmla="val 132400"/>
              <a:gd name="adj6" fmla="val -28583"/>
            </a:avLst>
          </a:prstGeom>
          <a:solidFill>
            <a:srgbClr val="44546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Instan a utilizar un instalador ajeno a Play Store</a:t>
            </a:r>
          </a:p>
        </p:txBody>
      </p:sp>
      <p:sp>
        <p:nvSpPr>
          <p:cNvPr id="10" name="Globo: línea doblada 9">
            <a:extLst>
              <a:ext uri="{FF2B5EF4-FFF2-40B4-BE49-F238E27FC236}">
                <a16:creationId xmlns:a16="http://schemas.microsoft.com/office/drawing/2014/main" id="{C4F4EA3F-E027-406F-9C0C-588AFBCDDD1F}"/>
              </a:ext>
            </a:extLst>
          </p:cNvPr>
          <p:cNvSpPr/>
          <p:nvPr/>
        </p:nvSpPr>
        <p:spPr>
          <a:xfrm>
            <a:off x="9131601" y="5078858"/>
            <a:ext cx="2885441" cy="612648"/>
          </a:xfrm>
          <a:prstGeom prst="borderCallout2">
            <a:avLst>
              <a:gd name="adj1" fmla="val 18750"/>
              <a:gd name="adj2" fmla="val -8333"/>
              <a:gd name="adj3" fmla="val 18750"/>
              <a:gd name="adj4" fmla="val -16667"/>
              <a:gd name="adj5" fmla="val 87624"/>
              <a:gd name="adj6" fmla="val -24710"/>
            </a:avLst>
          </a:prstGeom>
          <a:solidFill>
            <a:srgbClr val="44546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Indican cómo "instalar de fuentes desconocidas"</a:t>
            </a:r>
          </a:p>
        </p:txBody>
      </p:sp>
    </p:spTree>
    <p:extLst>
      <p:ext uri="{BB962C8B-B14F-4D97-AF65-F5344CB8AC3E}">
        <p14:creationId xmlns:p14="http://schemas.microsoft.com/office/powerpoint/2010/main" val="1038278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727F4B-B289-46A7-B6C0-F2A0A3D5BAC2}"/>
              </a:ext>
            </a:extLst>
          </p:cNvPr>
          <p:cNvSpPr>
            <a:spLocks noGrp="1"/>
          </p:cNvSpPr>
          <p:nvPr>
            <p:ph type="title"/>
          </p:nvPr>
        </p:nvSpPr>
        <p:spPr/>
        <p:txBody>
          <a:bodyPr/>
          <a:lstStyle/>
          <a:p>
            <a:r>
              <a:rPr lang="es-ES" dirty="0"/>
              <a:t>Estadísticas destacadas del phishing</a:t>
            </a:r>
          </a:p>
        </p:txBody>
      </p:sp>
      <p:graphicFrame>
        <p:nvGraphicFramePr>
          <p:cNvPr id="4" name="Diagrama 3">
            <a:extLst>
              <a:ext uri="{FF2B5EF4-FFF2-40B4-BE49-F238E27FC236}">
                <a16:creationId xmlns:a16="http://schemas.microsoft.com/office/drawing/2014/main" id="{8FBD8051-DFE7-4025-ACE8-FF43813C5B46}"/>
              </a:ext>
            </a:extLst>
          </p:cNvPr>
          <p:cNvGraphicFramePr/>
          <p:nvPr>
            <p:extLst>
              <p:ext uri="{D42A27DB-BD31-4B8C-83A1-F6EECF244321}">
                <p14:modId xmlns:p14="http://schemas.microsoft.com/office/powerpoint/2010/main" val="2627819442"/>
              </p:ext>
            </p:extLst>
          </p:nvPr>
        </p:nvGraphicFramePr>
        <p:xfrm>
          <a:off x="141416" y="1690688"/>
          <a:ext cx="11622215" cy="48021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C40077B6-2B98-4A96-A60F-3B0F5DA1FCA4}"/>
              </a:ext>
            </a:extLst>
          </p:cNvPr>
          <p:cNvPicPr>
            <a:picLocks noChangeAspect="1"/>
          </p:cNvPicPr>
          <p:nvPr/>
        </p:nvPicPr>
        <p:blipFill>
          <a:blip r:embed="rId8"/>
          <a:stretch>
            <a:fillRect/>
          </a:stretch>
        </p:blipFill>
        <p:spPr>
          <a:xfrm>
            <a:off x="10027822" y="365125"/>
            <a:ext cx="1325978" cy="1273389"/>
          </a:xfrm>
          <a:prstGeom prst="rect">
            <a:avLst/>
          </a:prstGeom>
        </p:spPr>
      </p:pic>
    </p:spTree>
    <p:extLst>
      <p:ext uri="{BB962C8B-B14F-4D97-AF65-F5344CB8AC3E}">
        <p14:creationId xmlns:p14="http://schemas.microsoft.com/office/powerpoint/2010/main" val="352516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F4E17B-3EBD-4C73-B5E6-D2C8A1A01849}"/>
              </a:ext>
            </a:extLst>
          </p:cNvPr>
          <p:cNvSpPr>
            <a:spLocks noGrp="1"/>
          </p:cNvSpPr>
          <p:nvPr>
            <p:ph type="title"/>
          </p:nvPr>
        </p:nvSpPr>
        <p:spPr/>
        <p:txBody>
          <a:bodyPr/>
          <a:lstStyle/>
          <a:p>
            <a:r>
              <a:rPr lang="es-ES" dirty="0"/>
              <a:t>Ataques personales de phishing</a:t>
            </a:r>
          </a:p>
        </p:txBody>
      </p:sp>
      <p:pic>
        <p:nvPicPr>
          <p:cNvPr id="4" name="Imagen 3">
            <a:extLst>
              <a:ext uri="{FF2B5EF4-FFF2-40B4-BE49-F238E27FC236}">
                <a16:creationId xmlns:a16="http://schemas.microsoft.com/office/drawing/2014/main" id="{A56A1922-0E7D-457D-8F7D-09330D07404C}"/>
              </a:ext>
            </a:extLst>
          </p:cNvPr>
          <p:cNvPicPr>
            <a:picLocks noChangeAspect="1"/>
          </p:cNvPicPr>
          <p:nvPr/>
        </p:nvPicPr>
        <p:blipFill rotWithShape="1">
          <a:blip r:embed="rId3"/>
          <a:srcRect b="22912"/>
          <a:stretch/>
        </p:blipFill>
        <p:spPr>
          <a:xfrm>
            <a:off x="5006421" y="1427331"/>
            <a:ext cx="6783469" cy="5281510"/>
          </a:xfrm>
          <a:prstGeom prst="rect">
            <a:avLst/>
          </a:prstGeom>
        </p:spPr>
      </p:pic>
      <p:graphicFrame>
        <p:nvGraphicFramePr>
          <p:cNvPr id="7" name="Diagrama 6">
            <a:extLst>
              <a:ext uri="{FF2B5EF4-FFF2-40B4-BE49-F238E27FC236}">
                <a16:creationId xmlns:a16="http://schemas.microsoft.com/office/drawing/2014/main" id="{9162A2CC-A4DF-413A-92D9-72B23B3F87D9}"/>
              </a:ext>
            </a:extLst>
          </p:cNvPr>
          <p:cNvGraphicFramePr/>
          <p:nvPr>
            <p:extLst>
              <p:ext uri="{D42A27DB-BD31-4B8C-83A1-F6EECF244321}">
                <p14:modId xmlns:p14="http://schemas.microsoft.com/office/powerpoint/2010/main" val="1295756478"/>
              </p:ext>
            </p:extLst>
          </p:nvPr>
        </p:nvGraphicFramePr>
        <p:xfrm>
          <a:off x="215556" y="2916195"/>
          <a:ext cx="4790865" cy="32992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Imagen 7">
            <a:extLst>
              <a:ext uri="{FF2B5EF4-FFF2-40B4-BE49-F238E27FC236}">
                <a16:creationId xmlns:a16="http://schemas.microsoft.com/office/drawing/2014/main" id="{DF9A3984-6D83-48B8-844C-1B1BF8F4E191}"/>
              </a:ext>
            </a:extLst>
          </p:cNvPr>
          <p:cNvPicPr>
            <a:picLocks noChangeAspect="1"/>
          </p:cNvPicPr>
          <p:nvPr/>
        </p:nvPicPr>
        <p:blipFill>
          <a:blip r:embed="rId9"/>
          <a:stretch>
            <a:fillRect/>
          </a:stretch>
        </p:blipFill>
        <p:spPr>
          <a:xfrm>
            <a:off x="1976950" y="1427331"/>
            <a:ext cx="1268078" cy="1274174"/>
          </a:xfrm>
          <a:prstGeom prst="rect">
            <a:avLst/>
          </a:prstGeom>
        </p:spPr>
      </p:pic>
    </p:spTree>
    <p:extLst>
      <p:ext uri="{BB962C8B-B14F-4D97-AF65-F5344CB8AC3E}">
        <p14:creationId xmlns:p14="http://schemas.microsoft.com/office/powerpoint/2010/main" val="2641072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0F5963-0D8A-4553-A45F-02AB46D3F0D6}"/>
              </a:ext>
            </a:extLst>
          </p:cNvPr>
          <p:cNvSpPr>
            <a:spLocks noGrp="1"/>
          </p:cNvSpPr>
          <p:nvPr>
            <p:ph type="title"/>
          </p:nvPr>
        </p:nvSpPr>
        <p:spPr/>
        <p:txBody>
          <a:bodyPr/>
          <a:lstStyle/>
          <a:p>
            <a:r>
              <a:rPr lang="es-ES" dirty="0"/>
              <a:t>Coste del phishing para los consumidores</a:t>
            </a:r>
          </a:p>
        </p:txBody>
      </p:sp>
      <p:pic>
        <p:nvPicPr>
          <p:cNvPr id="4" name="Imagen 3">
            <a:extLst>
              <a:ext uri="{FF2B5EF4-FFF2-40B4-BE49-F238E27FC236}">
                <a16:creationId xmlns:a16="http://schemas.microsoft.com/office/drawing/2014/main" id="{7B31E56E-9FE4-4B86-AAA9-ED428FB54BA8}"/>
              </a:ext>
            </a:extLst>
          </p:cNvPr>
          <p:cNvPicPr>
            <a:picLocks noChangeAspect="1"/>
          </p:cNvPicPr>
          <p:nvPr/>
        </p:nvPicPr>
        <p:blipFill rotWithShape="1">
          <a:blip r:embed="rId3"/>
          <a:srcRect t="7909"/>
          <a:stretch/>
        </p:blipFill>
        <p:spPr>
          <a:xfrm>
            <a:off x="5115697" y="1430583"/>
            <a:ext cx="6874079" cy="5062292"/>
          </a:xfrm>
          <a:prstGeom prst="rect">
            <a:avLst/>
          </a:prstGeom>
        </p:spPr>
      </p:pic>
      <p:graphicFrame>
        <p:nvGraphicFramePr>
          <p:cNvPr id="5" name="Diagrama 4">
            <a:extLst>
              <a:ext uri="{FF2B5EF4-FFF2-40B4-BE49-F238E27FC236}">
                <a16:creationId xmlns:a16="http://schemas.microsoft.com/office/drawing/2014/main" id="{EA6007AD-C327-473E-AEB4-1CAE26C99B44}"/>
              </a:ext>
            </a:extLst>
          </p:cNvPr>
          <p:cNvGraphicFramePr/>
          <p:nvPr>
            <p:extLst>
              <p:ext uri="{D42A27DB-BD31-4B8C-83A1-F6EECF244321}">
                <p14:modId xmlns:p14="http://schemas.microsoft.com/office/powerpoint/2010/main" val="3412749138"/>
              </p:ext>
            </p:extLst>
          </p:nvPr>
        </p:nvGraphicFramePr>
        <p:xfrm>
          <a:off x="215557" y="3188042"/>
          <a:ext cx="4492368" cy="30274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Imagen 5">
            <a:extLst>
              <a:ext uri="{FF2B5EF4-FFF2-40B4-BE49-F238E27FC236}">
                <a16:creationId xmlns:a16="http://schemas.microsoft.com/office/drawing/2014/main" id="{017F400B-1342-4E90-936C-60ED7A166C3B}"/>
              </a:ext>
            </a:extLst>
          </p:cNvPr>
          <p:cNvPicPr>
            <a:picLocks noChangeAspect="1"/>
          </p:cNvPicPr>
          <p:nvPr/>
        </p:nvPicPr>
        <p:blipFill>
          <a:blip r:embed="rId9"/>
          <a:stretch>
            <a:fillRect/>
          </a:stretch>
        </p:blipFill>
        <p:spPr>
          <a:xfrm>
            <a:off x="1798752" y="1690688"/>
            <a:ext cx="1325978" cy="1273389"/>
          </a:xfrm>
          <a:prstGeom prst="rect">
            <a:avLst/>
          </a:prstGeom>
        </p:spPr>
      </p:pic>
      <p:sp>
        <p:nvSpPr>
          <p:cNvPr id="7" name="Rectángulo: esquinas redondeadas 6">
            <a:extLst>
              <a:ext uri="{FF2B5EF4-FFF2-40B4-BE49-F238E27FC236}">
                <a16:creationId xmlns:a16="http://schemas.microsoft.com/office/drawing/2014/main" id="{1B91A65C-54B8-473C-854C-B53EBAF4E83A}"/>
              </a:ext>
            </a:extLst>
          </p:cNvPr>
          <p:cNvSpPr/>
          <p:nvPr/>
        </p:nvSpPr>
        <p:spPr>
          <a:xfrm>
            <a:off x="5194300" y="2019300"/>
            <a:ext cx="3352799" cy="260350"/>
          </a:xfrm>
          <a:prstGeom prst="round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555941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60728-14B9-435F-8BDF-6993AC82F91C}"/>
              </a:ext>
            </a:extLst>
          </p:cNvPr>
          <p:cNvSpPr>
            <a:spLocks noGrp="1"/>
          </p:cNvSpPr>
          <p:nvPr>
            <p:ph type="title"/>
          </p:nvPr>
        </p:nvSpPr>
        <p:spPr/>
        <p:txBody>
          <a:bodyPr/>
          <a:lstStyle/>
          <a:p>
            <a:r>
              <a:rPr lang="pt-BR" dirty="0"/>
              <a:t>Ataques de </a:t>
            </a:r>
            <a:r>
              <a:rPr lang="pt-BR" dirty="0" err="1"/>
              <a:t>phishing</a:t>
            </a:r>
            <a:r>
              <a:rPr lang="pt-BR" dirty="0"/>
              <a:t> a empresas</a:t>
            </a:r>
            <a:endParaRPr lang="es-ES" dirty="0"/>
          </a:p>
        </p:txBody>
      </p:sp>
      <p:pic>
        <p:nvPicPr>
          <p:cNvPr id="4" name="Imagen 3">
            <a:extLst>
              <a:ext uri="{FF2B5EF4-FFF2-40B4-BE49-F238E27FC236}">
                <a16:creationId xmlns:a16="http://schemas.microsoft.com/office/drawing/2014/main" id="{092942E2-A709-44A4-9466-342F0643388D}"/>
              </a:ext>
            </a:extLst>
          </p:cNvPr>
          <p:cNvPicPr>
            <a:picLocks noChangeAspect="1"/>
          </p:cNvPicPr>
          <p:nvPr/>
        </p:nvPicPr>
        <p:blipFill>
          <a:blip r:embed="rId3"/>
          <a:stretch>
            <a:fillRect/>
          </a:stretch>
        </p:blipFill>
        <p:spPr>
          <a:xfrm>
            <a:off x="135925" y="1680965"/>
            <a:ext cx="7239639" cy="4811910"/>
          </a:xfrm>
          <a:prstGeom prst="rect">
            <a:avLst/>
          </a:prstGeom>
        </p:spPr>
      </p:pic>
      <p:pic>
        <p:nvPicPr>
          <p:cNvPr id="5" name="Imagen 4">
            <a:extLst>
              <a:ext uri="{FF2B5EF4-FFF2-40B4-BE49-F238E27FC236}">
                <a16:creationId xmlns:a16="http://schemas.microsoft.com/office/drawing/2014/main" id="{8D0EA059-75C2-46A3-9AF6-91AB526A7163}"/>
              </a:ext>
            </a:extLst>
          </p:cNvPr>
          <p:cNvPicPr>
            <a:picLocks noChangeAspect="1"/>
          </p:cNvPicPr>
          <p:nvPr/>
        </p:nvPicPr>
        <p:blipFill>
          <a:blip r:embed="rId4"/>
          <a:stretch>
            <a:fillRect/>
          </a:stretch>
        </p:blipFill>
        <p:spPr>
          <a:xfrm>
            <a:off x="9770075" y="633995"/>
            <a:ext cx="1969552" cy="787821"/>
          </a:xfrm>
          <a:prstGeom prst="rect">
            <a:avLst/>
          </a:prstGeom>
        </p:spPr>
      </p:pic>
      <p:pic>
        <p:nvPicPr>
          <p:cNvPr id="6" name="Imagen 5">
            <a:extLst>
              <a:ext uri="{FF2B5EF4-FFF2-40B4-BE49-F238E27FC236}">
                <a16:creationId xmlns:a16="http://schemas.microsoft.com/office/drawing/2014/main" id="{FE4B713E-4B33-4FC8-ACD6-0BE6F5335D6F}"/>
              </a:ext>
            </a:extLst>
          </p:cNvPr>
          <p:cNvPicPr>
            <a:picLocks noChangeAspect="1"/>
          </p:cNvPicPr>
          <p:nvPr/>
        </p:nvPicPr>
        <p:blipFill rotWithShape="1">
          <a:blip r:embed="rId5"/>
          <a:srcRect l="5900" r="3629"/>
          <a:stretch/>
        </p:blipFill>
        <p:spPr>
          <a:xfrm>
            <a:off x="7375564" y="1832032"/>
            <a:ext cx="4680511" cy="4391974"/>
          </a:xfrm>
          <a:prstGeom prst="rect">
            <a:avLst/>
          </a:prstGeom>
        </p:spPr>
      </p:pic>
    </p:spTree>
    <p:extLst>
      <p:ext uri="{BB962C8B-B14F-4D97-AF65-F5344CB8AC3E}">
        <p14:creationId xmlns:p14="http://schemas.microsoft.com/office/powerpoint/2010/main" val="4057375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4087DD-C464-4589-893C-B8DDFE853DBB}"/>
              </a:ext>
            </a:extLst>
          </p:cNvPr>
          <p:cNvSpPr>
            <a:spLocks noGrp="1"/>
          </p:cNvSpPr>
          <p:nvPr>
            <p:ph type="title"/>
          </p:nvPr>
        </p:nvSpPr>
        <p:spPr/>
        <p:txBody>
          <a:bodyPr/>
          <a:lstStyle/>
          <a:p>
            <a:r>
              <a:rPr lang="es-ES" dirty="0"/>
              <a:t>Coste de los ataques de phishing para las empresas</a:t>
            </a:r>
          </a:p>
        </p:txBody>
      </p:sp>
      <p:pic>
        <p:nvPicPr>
          <p:cNvPr id="4" name="Imagen 3">
            <a:extLst>
              <a:ext uri="{FF2B5EF4-FFF2-40B4-BE49-F238E27FC236}">
                <a16:creationId xmlns:a16="http://schemas.microsoft.com/office/drawing/2014/main" id="{F6C6E495-BCF6-47AB-9FCE-0B71499793E8}"/>
              </a:ext>
            </a:extLst>
          </p:cNvPr>
          <p:cNvPicPr>
            <a:picLocks noChangeAspect="1"/>
          </p:cNvPicPr>
          <p:nvPr/>
        </p:nvPicPr>
        <p:blipFill>
          <a:blip r:embed="rId3"/>
          <a:stretch>
            <a:fillRect/>
          </a:stretch>
        </p:blipFill>
        <p:spPr>
          <a:xfrm>
            <a:off x="4667779" y="2969683"/>
            <a:ext cx="7524221" cy="3825875"/>
          </a:xfrm>
          <a:prstGeom prst="rect">
            <a:avLst/>
          </a:prstGeom>
        </p:spPr>
      </p:pic>
      <p:graphicFrame>
        <p:nvGraphicFramePr>
          <p:cNvPr id="5" name="Diagrama 4">
            <a:extLst>
              <a:ext uri="{FF2B5EF4-FFF2-40B4-BE49-F238E27FC236}">
                <a16:creationId xmlns:a16="http://schemas.microsoft.com/office/drawing/2014/main" id="{3F5738A6-91CD-47A9-A337-DA296955B605}"/>
              </a:ext>
            </a:extLst>
          </p:cNvPr>
          <p:cNvGraphicFramePr/>
          <p:nvPr>
            <p:extLst>
              <p:ext uri="{D42A27DB-BD31-4B8C-83A1-F6EECF244321}">
                <p14:modId xmlns:p14="http://schemas.microsoft.com/office/powerpoint/2010/main" val="3588262499"/>
              </p:ext>
            </p:extLst>
          </p:nvPr>
        </p:nvGraphicFramePr>
        <p:xfrm>
          <a:off x="215557" y="3032125"/>
          <a:ext cx="4191343" cy="37634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a 6">
            <a:extLst>
              <a:ext uri="{FF2B5EF4-FFF2-40B4-BE49-F238E27FC236}">
                <a16:creationId xmlns:a16="http://schemas.microsoft.com/office/drawing/2014/main" id="{1D05E405-9597-4CFB-81A2-D2A247686AA1}"/>
              </a:ext>
            </a:extLst>
          </p:cNvPr>
          <p:cNvGraphicFramePr/>
          <p:nvPr>
            <p:extLst>
              <p:ext uri="{D42A27DB-BD31-4B8C-83A1-F6EECF244321}">
                <p14:modId xmlns:p14="http://schemas.microsoft.com/office/powerpoint/2010/main" val="1202464852"/>
              </p:ext>
            </p:extLst>
          </p:nvPr>
        </p:nvGraphicFramePr>
        <p:xfrm>
          <a:off x="5600700" y="592667"/>
          <a:ext cx="5181600" cy="295063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Imagen 7">
            <a:extLst>
              <a:ext uri="{FF2B5EF4-FFF2-40B4-BE49-F238E27FC236}">
                <a16:creationId xmlns:a16="http://schemas.microsoft.com/office/drawing/2014/main" id="{B8F672E2-9041-4EE1-A415-6F23DE72E858}"/>
              </a:ext>
            </a:extLst>
          </p:cNvPr>
          <p:cNvPicPr>
            <a:picLocks noChangeAspect="1"/>
          </p:cNvPicPr>
          <p:nvPr/>
        </p:nvPicPr>
        <p:blipFill>
          <a:blip r:embed="rId14"/>
          <a:stretch>
            <a:fillRect/>
          </a:stretch>
        </p:blipFill>
        <p:spPr>
          <a:xfrm>
            <a:off x="1097498" y="1860713"/>
            <a:ext cx="1793470" cy="717388"/>
          </a:xfrm>
          <a:prstGeom prst="rect">
            <a:avLst/>
          </a:prstGeom>
        </p:spPr>
      </p:pic>
    </p:spTree>
    <p:extLst>
      <p:ext uri="{BB962C8B-B14F-4D97-AF65-F5344CB8AC3E}">
        <p14:creationId xmlns:p14="http://schemas.microsoft.com/office/powerpoint/2010/main" val="424214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4272B8-2E5F-45D8-945C-C8D3113BD52F}"/>
              </a:ext>
            </a:extLst>
          </p:cNvPr>
          <p:cNvSpPr>
            <a:spLocks noGrp="1"/>
          </p:cNvSpPr>
          <p:nvPr>
            <p:ph type="title"/>
          </p:nvPr>
        </p:nvSpPr>
        <p:spPr/>
        <p:txBody>
          <a:bodyPr/>
          <a:lstStyle/>
          <a:p>
            <a:r>
              <a:rPr lang="es-ES" dirty="0"/>
              <a:t>Denuncias vs pérdidas</a:t>
            </a:r>
          </a:p>
        </p:txBody>
      </p:sp>
      <p:pic>
        <p:nvPicPr>
          <p:cNvPr id="4" name="Imagen 3">
            <a:extLst>
              <a:ext uri="{FF2B5EF4-FFF2-40B4-BE49-F238E27FC236}">
                <a16:creationId xmlns:a16="http://schemas.microsoft.com/office/drawing/2014/main" id="{49F02734-D24F-4897-8E38-36BA2AC9A62A}"/>
              </a:ext>
            </a:extLst>
          </p:cNvPr>
          <p:cNvPicPr>
            <a:picLocks noChangeAspect="1"/>
          </p:cNvPicPr>
          <p:nvPr/>
        </p:nvPicPr>
        <p:blipFill>
          <a:blip r:embed="rId3"/>
          <a:stretch>
            <a:fillRect/>
          </a:stretch>
        </p:blipFill>
        <p:spPr>
          <a:xfrm>
            <a:off x="4620093" y="1574801"/>
            <a:ext cx="7571908" cy="5220758"/>
          </a:xfrm>
          <a:prstGeom prst="rect">
            <a:avLst/>
          </a:prstGeom>
        </p:spPr>
      </p:pic>
      <p:graphicFrame>
        <p:nvGraphicFramePr>
          <p:cNvPr id="5" name="Diagrama 4">
            <a:extLst>
              <a:ext uri="{FF2B5EF4-FFF2-40B4-BE49-F238E27FC236}">
                <a16:creationId xmlns:a16="http://schemas.microsoft.com/office/drawing/2014/main" id="{B5DBC5A4-7DE8-4850-B417-933A5351C91F}"/>
              </a:ext>
            </a:extLst>
          </p:cNvPr>
          <p:cNvGraphicFramePr/>
          <p:nvPr>
            <p:extLst>
              <p:ext uri="{D42A27DB-BD31-4B8C-83A1-F6EECF244321}">
                <p14:modId xmlns:p14="http://schemas.microsoft.com/office/powerpoint/2010/main" val="3467579852"/>
              </p:ext>
            </p:extLst>
          </p:nvPr>
        </p:nvGraphicFramePr>
        <p:xfrm>
          <a:off x="215557" y="3032125"/>
          <a:ext cx="4191343" cy="37634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Imagen 6">
            <a:extLst>
              <a:ext uri="{FF2B5EF4-FFF2-40B4-BE49-F238E27FC236}">
                <a16:creationId xmlns:a16="http://schemas.microsoft.com/office/drawing/2014/main" id="{05A1D961-A44C-4E6D-B860-14BA5D1AB25F}"/>
              </a:ext>
            </a:extLst>
          </p:cNvPr>
          <p:cNvPicPr>
            <a:picLocks noChangeAspect="1"/>
          </p:cNvPicPr>
          <p:nvPr/>
        </p:nvPicPr>
        <p:blipFill>
          <a:blip r:embed="rId9"/>
          <a:stretch>
            <a:fillRect/>
          </a:stretch>
        </p:blipFill>
        <p:spPr>
          <a:xfrm>
            <a:off x="1557850" y="1574801"/>
            <a:ext cx="1268078" cy="1274174"/>
          </a:xfrm>
          <a:prstGeom prst="rect">
            <a:avLst/>
          </a:prstGeom>
        </p:spPr>
      </p:pic>
    </p:spTree>
    <p:extLst>
      <p:ext uri="{BB962C8B-B14F-4D97-AF65-F5344CB8AC3E}">
        <p14:creationId xmlns:p14="http://schemas.microsoft.com/office/powerpoint/2010/main" val="1949344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658BC-488F-4CDD-AA0F-E1A7760DBFFB}"/>
              </a:ext>
            </a:extLst>
          </p:cNvPr>
          <p:cNvSpPr>
            <a:spLocks noGrp="1"/>
          </p:cNvSpPr>
          <p:nvPr>
            <p:ph type="title"/>
          </p:nvPr>
        </p:nvSpPr>
        <p:spPr/>
        <p:txBody>
          <a:bodyPr/>
          <a:lstStyle/>
          <a:p>
            <a:r>
              <a:rPr lang="es-ES" dirty="0"/>
              <a:t>Top 10 marcas suplantadas</a:t>
            </a:r>
          </a:p>
        </p:txBody>
      </p:sp>
      <p:graphicFrame>
        <p:nvGraphicFramePr>
          <p:cNvPr id="6" name="Gráfico 5">
            <a:extLst>
              <a:ext uri="{FF2B5EF4-FFF2-40B4-BE49-F238E27FC236}">
                <a16:creationId xmlns:a16="http://schemas.microsoft.com/office/drawing/2014/main" id="{41AE5AB9-4A86-403A-A8C6-10EE32C905FF}"/>
              </a:ext>
            </a:extLst>
          </p:cNvPr>
          <p:cNvGraphicFramePr/>
          <p:nvPr>
            <p:extLst>
              <p:ext uri="{D42A27DB-BD31-4B8C-83A1-F6EECF244321}">
                <p14:modId xmlns:p14="http://schemas.microsoft.com/office/powerpoint/2010/main" val="658075378"/>
              </p:ext>
            </p:extLst>
          </p:nvPr>
        </p:nvGraphicFramePr>
        <p:xfrm>
          <a:off x="2070100" y="1573742"/>
          <a:ext cx="7708900" cy="4919133"/>
        </p:xfrm>
        <a:graphic>
          <a:graphicData uri="http://schemas.openxmlformats.org/drawingml/2006/chart">
            <c:chart xmlns:c="http://schemas.openxmlformats.org/drawingml/2006/chart" xmlns:r="http://schemas.openxmlformats.org/officeDocument/2006/relationships" r:id="rId3"/>
          </a:graphicData>
        </a:graphic>
      </p:graphicFrame>
      <p:pic>
        <p:nvPicPr>
          <p:cNvPr id="7" name="Imagen 6">
            <a:extLst>
              <a:ext uri="{FF2B5EF4-FFF2-40B4-BE49-F238E27FC236}">
                <a16:creationId xmlns:a16="http://schemas.microsoft.com/office/drawing/2014/main" id="{9F7EF199-6D18-49C0-823A-64D3D7B4C439}"/>
              </a:ext>
            </a:extLst>
          </p:cNvPr>
          <p:cNvPicPr>
            <a:picLocks noChangeAspect="1"/>
          </p:cNvPicPr>
          <p:nvPr/>
        </p:nvPicPr>
        <p:blipFill>
          <a:blip r:embed="rId4"/>
          <a:stretch>
            <a:fillRect/>
          </a:stretch>
        </p:blipFill>
        <p:spPr>
          <a:xfrm>
            <a:off x="8145462" y="3716643"/>
            <a:ext cx="2763838" cy="750276"/>
          </a:xfrm>
          <a:prstGeom prst="rect">
            <a:avLst/>
          </a:prstGeom>
        </p:spPr>
      </p:pic>
      <p:pic>
        <p:nvPicPr>
          <p:cNvPr id="8" name="Imagen 7">
            <a:extLst>
              <a:ext uri="{FF2B5EF4-FFF2-40B4-BE49-F238E27FC236}">
                <a16:creationId xmlns:a16="http://schemas.microsoft.com/office/drawing/2014/main" id="{DF774F67-9081-4DC3-A473-73E75DAAD014}"/>
              </a:ext>
            </a:extLst>
          </p:cNvPr>
          <p:cNvPicPr>
            <a:picLocks noChangeAspect="1"/>
          </p:cNvPicPr>
          <p:nvPr/>
        </p:nvPicPr>
        <p:blipFill rotWithShape="1">
          <a:blip r:embed="rId5"/>
          <a:srcRect t="27098" b="21825"/>
          <a:stretch/>
        </p:blipFill>
        <p:spPr>
          <a:xfrm>
            <a:off x="1479550" y="5284258"/>
            <a:ext cx="2857500" cy="817340"/>
          </a:xfrm>
          <a:prstGeom prst="rect">
            <a:avLst/>
          </a:prstGeom>
        </p:spPr>
      </p:pic>
      <p:pic>
        <p:nvPicPr>
          <p:cNvPr id="9" name="Imagen 8">
            <a:extLst>
              <a:ext uri="{FF2B5EF4-FFF2-40B4-BE49-F238E27FC236}">
                <a16:creationId xmlns:a16="http://schemas.microsoft.com/office/drawing/2014/main" id="{3AB82AB8-A4F3-4D83-BA04-B7B4E0D61231}"/>
              </a:ext>
            </a:extLst>
          </p:cNvPr>
          <p:cNvPicPr>
            <a:picLocks noChangeAspect="1"/>
          </p:cNvPicPr>
          <p:nvPr/>
        </p:nvPicPr>
        <p:blipFill rotWithShape="1">
          <a:blip r:embed="rId6"/>
          <a:srcRect l="6643" t="15997" b="28882"/>
          <a:stretch/>
        </p:blipFill>
        <p:spPr>
          <a:xfrm>
            <a:off x="2315327" y="4114800"/>
            <a:ext cx="1502612" cy="565150"/>
          </a:xfrm>
          <a:prstGeom prst="rect">
            <a:avLst/>
          </a:prstGeom>
        </p:spPr>
      </p:pic>
      <p:pic>
        <p:nvPicPr>
          <p:cNvPr id="10" name="Imagen 9">
            <a:extLst>
              <a:ext uri="{FF2B5EF4-FFF2-40B4-BE49-F238E27FC236}">
                <a16:creationId xmlns:a16="http://schemas.microsoft.com/office/drawing/2014/main" id="{8EDDA750-A010-431F-B80B-D43FC12A3652}"/>
              </a:ext>
            </a:extLst>
          </p:cNvPr>
          <p:cNvPicPr>
            <a:picLocks noChangeAspect="1"/>
          </p:cNvPicPr>
          <p:nvPr/>
        </p:nvPicPr>
        <p:blipFill rotWithShape="1">
          <a:blip r:embed="rId7"/>
          <a:srcRect l="17132" t="31217" r="17016" b="34948"/>
          <a:stretch/>
        </p:blipFill>
        <p:spPr>
          <a:xfrm>
            <a:off x="1934452" y="2561458"/>
            <a:ext cx="2264362" cy="632689"/>
          </a:xfrm>
          <a:prstGeom prst="rect">
            <a:avLst/>
          </a:prstGeom>
          <a:ln>
            <a:noFill/>
          </a:ln>
          <a:effectLst>
            <a:softEdge rad="112500"/>
          </a:effectLst>
        </p:spPr>
      </p:pic>
    </p:spTree>
    <p:extLst>
      <p:ext uri="{BB962C8B-B14F-4D97-AF65-F5344CB8AC3E}">
        <p14:creationId xmlns:p14="http://schemas.microsoft.com/office/powerpoint/2010/main" val="946932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7ADEB-BCF0-4DF3-A9C5-6E13C0852E55}"/>
              </a:ext>
            </a:extLst>
          </p:cNvPr>
          <p:cNvSpPr>
            <a:spLocks noGrp="1"/>
          </p:cNvSpPr>
          <p:nvPr>
            <p:ph type="title"/>
          </p:nvPr>
        </p:nvSpPr>
        <p:spPr/>
        <p:txBody>
          <a:bodyPr/>
          <a:lstStyle/>
          <a:p>
            <a:r>
              <a:rPr lang="es-ES" dirty="0"/>
              <a:t>La Inteligencia Artificial al rescate</a:t>
            </a:r>
          </a:p>
        </p:txBody>
      </p:sp>
      <p:pic>
        <p:nvPicPr>
          <p:cNvPr id="3" name="Imagen 2">
            <a:extLst>
              <a:ext uri="{FF2B5EF4-FFF2-40B4-BE49-F238E27FC236}">
                <a16:creationId xmlns:a16="http://schemas.microsoft.com/office/drawing/2014/main" id="{F068712F-9E8D-4055-9F63-13CAF294461E}"/>
              </a:ext>
            </a:extLst>
          </p:cNvPr>
          <p:cNvPicPr>
            <a:picLocks noChangeAspect="1"/>
          </p:cNvPicPr>
          <p:nvPr/>
        </p:nvPicPr>
        <p:blipFill>
          <a:blip r:embed="rId3"/>
          <a:stretch>
            <a:fillRect/>
          </a:stretch>
        </p:blipFill>
        <p:spPr>
          <a:xfrm>
            <a:off x="3555839" y="1412553"/>
            <a:ext cx="5080322" cy="50803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4937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223F6-E40A-435C-8AB5-A6D37F28C1F7}"/>
              </a:ext>
            </a:extLst>
          </p:cNvPr>
          <p:cNvSpPr>
            <a:spLocks noGrp="1"/>
          </p:cNvSpPr>
          <p:nvPr>
            <p:ph type="title"/>
          </p:nvPr>
        </p:nvSpPr>
        <p:spPr/>
        <p:txBody>
          <a:bodyPr>
            <a:normAutofit/>
          </a:bodyPr>
          <a:lstStyle/>
          <a:p>
            <a:r>
              <a:rPr lang="es-ES" dirty="0"/>
              <a:t>Software tradicional vs IA.</a:t>
            </a:r>
            <a:br>
              <a:rPr lang="es-ES" dirty="0"/>
            </a:br>
            <a:endParaRPr lang="es-ES" dirty="0"/>
          </a:p>
        </p:txBody>
      </p:sp>
      <p:graphicFrame>
        <p:nvGraphicFramePr>
          <p:cNvPr id="3" name="Diagrama 2">
            <a:extLst>
              <a:ext uri="{FF2B5EF4-FFF2-40B4-BE49-F238E27FC236}">
                <a16:creationId xmlns:a16="http://schemas.microsoft.com/office/drawing/2014/main" id="{9BBF055B-C865-41B2-9814-3506285A63C6}"/>
              </a:ext>
            </a:extLst>
          </p:cNvPr>
          <p:cNvGraphicFramePr/>
          <p:nvPr>
            <p:extLst>
              <p:ext uri="{D42A27DB-BD31-4B8C-83A1-F6EECF244321}">
                <p14:modId xmlns:p14="http://schemas.microsoft.com/office/powerpoint/2010/main" val="3248717573"/>
              </p:ext>
            </p:extLst>
          </p:nvPr>
        </p:nvGraphicFramePr>
        <p:xfrm>
          <a:off x="2032000" y="1319514"/>
          <a:ext cx="8663008" cy="5439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1738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B26ED-AD59-4A59-981C-5449829EE14B}"/>
              </a:ext>
            </a:extLst>
          </p:cNvPr>
          <p:cNvSpPr>
            <a:spLocks noGrp="1"/>
          </p:cNvSpPr>
          <p:nvPr>
            <p:ph type="title"/>
          </p:nvPr>
        </p:nvSpPr>
        <p:spPr/>
        <p:txBody>
          <a:bodyPr/>
          <a:lstStyle/>
          <a:p>
            <a:r>
              <a:rPr lang="es-ES" dirty="0"/>
              <a:t>Introducción</a:t>
            </a:r>
          </a:p>
        </p:txBody>
      </p:sp>
      <p:graphicFrame>
        <p:nvGraphicFramePr>
          <p:cNvPr id="6" name="Diagrama 5">
            <a:extLst>
              <a:ext uri="{FF2B5EF4-FFF2-40B4-BE49-F238E27FC236}">
                <a16:creationId xmlns:a16="http://schemas.microsoft.com/office/drawing/2014/main" id="{9B552719-4F1A-4F7F-A4E9-3C41E67A285A}"/>
              </a:ext>
            </a:extLst>
          </p:cNvPr>
          <p:cNvGraphicFramePr/>
          <p:nvPr>
            <p:extLst>
              <p:ext uri="{D42A27DB-BD31-4B8C-83A1-F6EECF244321}">
                <p14:modId xmlns:p14="http://schemas.microsoft.com/office/powerpoint/2010/main" val="3695392103"/>
              </p:ext>
            </p:extLst>
          </p:nvPr>
        </p:nvGraphicFramePr>
        <p:xfrm>
          <a:off x="231774" y="2651652"/>
          <a:ext cx="6607175" cy="207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Marcador de contenido 6">
            <a:extLst>
              <a:ext uri="{FF2B5EF4-FFF2-40B4-BE49-F238E27FC236}">
                <a16:creationId xmlns:a16="http://schemas.microsoft.com/office/drawing/2014/main" id="{882E2700-0DC5-434F-8BF9-E68788AF4BA5}"/>
              </a:ext>
            </a:extLst>
          </p:cNvPr>
          <p:cNvPicPr>
            <a:picLocks noGrp="1" noChangeAspect="1"/>
          </p:cNvPicPr>
          <p:nvPr>
            <p:ph idx="1"/>
          </p:nvPr>
        </p:nvPicPr>
        <p:blipFill>
          <a:blip r:embed="rId8"/>
          <a:stretch>
            <a:fillRect/>
          </a:stretch>
        </p:blipFill>
        <p:spPr>
          <a:xfrm>
            <a:off x="7186364" y="2003469"/>
            <a:ext cx="4773862" cy="32120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7920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7D07F-73B4-407B-8EEE-A6ED687BA140}"/>
              </a:ext>
            </a:extLst>
          </p:cNvPr>
          <p:cNvSpPr>
            <a:spLocks noGrp="1"/>
          </p:cNvSpPr>
          <p:nvPr>
            <p:ph type="title"/>
          </p:nvPr>
        </p:nvSpPr>
        <p:spPr/>
        <p:txBody>
          <a:bodyPr/>
          <a:lstStyle/>
          <a:p>
            <a:r>
              <a:rPr lang="es-ES" dirty="0"/>
              <a:t>Análisis de mensajes para determinar su nivel de amenaza mediante IA</a:t>
            </a:r>
          </a:p>
        </p:txBody>
      </p:sp>
      <p:pic>
        <p:nvPicPr>
          <p:cNvPr id="4" name="Imagen 3">
            <a:extLst>
              <a:ext uri="{FF2B5EF4-FFF2-40B4-BE49-F238E27FC236}">
                <a16:creationId xmlns:a16="http://schemas.microsoft.com/office/drawing/2014/main" id="{A9E12F63-51A9-49A4-837D-FE981F8DFC47}"/>
              </a:ext>
            </a:extLst>
          </p:cNvPr>
          <p:cNvPicPr>
            <a:picLocks noChangeAspect="1"/>
          </p:cNvPicPr>
          <p:nvPr/>
        </p:nvPicPr>
        <p:blipFill rotWithShape="1">
          <a:blip r:embed="rId3"/>
          <a:srcRect l="40936" t="12397" b="37916"/>
          <a:stretch/>
        </p:blipFill>
        <p:spPr>
          <a:xfrm>
            <a:off x="386789" y="3865641"/>
            <a:ext cx="2252240" cy="1355328"/>
          </a:xfrm>
          <a:prstGeom prst="rect">
            <a:avLst/>
          </a:prstGeom>
          <a:ln>
            <a:noFill/>
          </a:ln>
          <a:effectLst>
            <a:outerShdw blurRad="190500" algn="tl" rotWithShape="0">
              <a:srgbClr val="000000">
                <a:alpha val="70000"/>
              </a:srgbClr>
            </a:outerShdw>
          </a:effectLst>
        </p:spPr>
      </p:pic>
      <p:pic>
        <p:nvPicPr>
          <p:cNvPr id="5" name="Imagen 4">
            <a:extLst>
              <a:ext uri="{FF2B5EF4-FFF2-40B4-BE49-F238E27FC236}">
                <a16:creationId xmlns:a16="http://schemas.microsoft.com/office/drawing/2014/main" id="{4894D124-5C49-4939-9B98-005C88CE017F}"/>
              </a:ext>
            </a:extLst>
          </p:cNvPr>
          <p:cNvPicPr>
            <a:picLocks noChangeAspect="1"/>
          </p:cNvPicPr>
          <p:nvPr/>
        </p:nvPicPr>
        <p:blipFill>
          <a:blip r:embed="rId4"/>
          <a:stretch>
            <a:fillRect/>
          </a:stretch>
        </p:blipFill>
        <p:spPr>
          <a:xfrm>
            <a:off x="6820123" y="3812928"/>
            <a:ext cx="2335452" cy="1462862"/>
          </a:xfrm>
          <a:prstGeom prst="rect">
            <a:avLst/>
          </a:prstGeom>
          <a:ln>
            <a:noFill/>
          </a:ln>
          <a:effectLst>
            <a:outerShdw blurRad="190500" algn="tl" rotWithShape="0">
              <a:srgbClr val="000000">
                <a:alpha val="70000"/>
              </a:srgbClr>
            </a:outerShdw>
          </a:effectLst>
        </p:spPr>
      </p:pic>
      <p:sp>
        <p:nvSpPr>
          <p:cNvPr id="6" name="CuadroTexto 5">
            <a:extLst>
              <a:ext uri="{FF2B5EF4-FFF2-40B4-BE49-F238E27FC236}">
                <a16:creationId xmlns:a16="http://schemas.microsoft.com/office/drawing/2014/main" id="{705C779C-07F7-4AF8-9731-FFC5FA9F2475}"/>
              </a:ext>
            </a:extLst>
          </p:cNvPr>
          <p:cNvSpPr txBox="1"/>
          <p:nvPr/>
        </p:nvSpPr>
        <p:spPr>
          <a:xfrm>
            <a:off x="508916" y="5310515"/>
            <a:ext cx="2007986" cy="369332"/>
          </a:xfrm>
          <a:prstGeom prst="rect">
            <a:avLst/>
          </a:prstGeom>
          <a:noFill/>
        </p:spPr>
        <p:txBody>
          <a:bodyPr wrap="none" rtlCol="0">
            <a:spAutoFit/>
          </a:bodyPr>
          <a:lstStyle/>
          <a:p>
            <a:r>
              <a:rPr lang="es-ES" dirty="0"/>
              <a:t>Muestras de emails</a:t>
            </a:r>
          </a:p>
        </p:txBody>
      </p:sp>
      <p:pic>
        <p:nvPicPr>
          <p:cNvPr id="7" name="Imagen 6">
            <a:extLst>
              <a:ext uri="{FF2B5EF4-FFF2-40B4-BE49-F238E27FC236}">
                <a16:creationId xmlns:a16="http://schemas.microsoft.com/office/drawing/2014/main" id="{E76CC0C7-73C0-4AD2-AF2A-3E98E283604E}"/>
              </a:ext>
            </a:extLst>
          </p:cNvPr>
          <p:cNvPicPr>
            <a:picLocks noChangeAspect="1"/>
          </p:cNvPicPr>
          <p:nvPr/>
        </p:nvPicPr>
        <p:blipFill>
          <a:blip r:embed="rId5"/>
          <a:stretch>
            <a:fillRect/>
          </a:stretch>
        </p:blipFill>
        <p:spPr>
          <a:xfrm flipH="1">
            <a:off x="3671810" y="3734425"/>
            <a:ext cx="2115532" cy="1617759"/>
          </a:xfrm>
          <a:prstGeom prst="rect">
            <a:avLst/>
          </a:prstGeom>
        </p:spPr>
      </p:pic>
      <p:sp>
        <p:nvSpPr>
          <p:cNvPr id="8" name="CuadroTexto 7">
            <a:extLst>
              <a:ext uri="{FF2B5EF4-FFF2-40B4-BE49-F238E27FC236}">
                <a16:creationId xmlns:a16="http://schemas.microsoft.com/office/drawing/2014/main" id="{AFB22B75-8BF9-49C5-BBA2-1724F08FD1EE}"/>
              </a:ext>
            </a:extLst>
          </p:cNvPr>
          <p:cNvSpPr txBox="1"/>
          <p:nvPr/>
        </p:nvSpPr>
        <p:spPr>
          <a:xfrm>
            <a:off x="3405271" y="5368437"/>
            <a:ext cx="2648610" cy="369332"/>
          </a:xfrm>
          <a:prstGeom prst="rect">
            <a:avLst/>
          </a:prstGeom>
          <a:noFill/>
        </p:spPr>
        <p:txBody>
          <a:bodyPr wrap="none" rtlCol="0">
            <a:spAutoFit/>
          </a:bodyPr>
          <a:lstStyle/>
          <a:p>
            <a:r>
              <a:rPr lang="es-ES" dirty="0"/>
              <a:t>Entrenamiento de modelo</a:t>
            </a:r>
          </a:p>
        </p:txBody>
      </p:sp>
      <p:sp>
        <p:nvSpPr>
          <p:cNvPr id="9" name="CuadroTexto 8">
            <a:extLst>
              <a:ext uri="{FF2B5EF4-FFF2-40B4-BE49-F238E27FC236}">
                <a16:creationId xmlns:a16="http://schemas.microsoft.com/office/drawing/2014/main" id="{9B6BAE8B-C0D5-4ECB-8E82-FE803FB16EEF}"/>
              </a:ext>
            </a:extLst>
          </p:cNvPr>
          <p:cNvSpPr txBox="1"/>
          <p:nvPr/>
        </p:nvSpPr>
        <p:spPr>
          <a:xfrm>
            <a:off x="7013223" y="5322137"/>
            <a:ext cx="1949252" cy="369332"/>
          </a:xfrm>
          <a:prstGeom prst="rect">
            <a:avLst/>
          </a:prstGeom>
          <a:noFill/>
        </p:spPr>
        <p:txBody>
          <a:bodyPr wrap="none" rtlCol="0">
            <a:spAutoFit/>
          </a:bodyPr>
          <a:lstStyle/>
          <a:p>
            <a:r>
              <a:rPr lang="es-ES" dirty="0"/>
              <a:t>Modelo entrenado</a:t>
            </a:r>
          </a:p>
        </p:txBody>
      </p:sp>
      <p:pic>
        <p:nvPicPr>
          <p:cNvPr id="10" name="Imagen 9">
            <a:extLst>
              <a:ext uri="{FF2B5EF4-FFF2-40B4-BE49-F238E27FC236}">
                <a16:creationId xmlns:a16="http://schemas.microsoft.com/office/drawing/2014/main" id="{46B712FA-E590-4091-9C44-D66AF5466C57}"/>
              </a:ext>
            </a:extLst>
          </p:cNvPr>
          <p:cNvPicPr>
            <a:picLocks noChangeAspect="1"/>
          </p:cNvPicPr>
          <p:nvPr/>
        </p:nvPicPr>
        <p:blipFill>
          <a:blip r:embed="rId6"/>
          <a:stretch>
            <a:fillRect/>
          </a:stretch>
        </p:blipFill>
        <p:spPr>
          <a:xfrm>
            <a:off x="10188356" y="2821068"/>
            <a:ext cx="1325563" cy="1325563"/>
          </a:xfrm>
          <a:prstGeom prst="rect">
            <a:avLst/>
          </a:prstGeom>
        </p:spPr>
      </p:pic>
      <p:sp>
        <p:nvSpPr>
          <p:cNvPr id="11" name="CuadroTexto 10">
            <a:extLst>
              <a:ext uri="{FF2B5EF4-FFF2-40B4-BE49-F238E27FC236}">
                <a16:creationId xmlns:a16="http://schemas.microsoft.com/office/drawing/2014/main" id="{B461AC8D-9CB6-44EC-81C1-EF0F24CBD71A}"/>
              </a:ext>
            </a:extLst>
          </p:cNvPr>
          <p:cNvSpPr txBox="1"/>
          <p:nvPr/>
        </p:nvSpPr>
        <p:spPr>
          <a:xfrm>
            <a:off x="10358015" y="4146631"/>
            <a:ext cx="995785" cy="369332"/>
          </a:xfrm>
          <a:prstGeom prst="rect">
            <a:avLst/>
          </a:prstGeom>
          <a:noFill/>
        </p:spPr>
        <p:txBody>
          <a:bodyPr wrap="none" rtlCol="0">
            <a:spAutoFit/>
          </a:bodyPr>
          <a:lstStyle/>
          <a:p>
            <a:r>
              <a:rPr lang="es-ES" dirty="0"/>
              <a:t>Legítimo</a:t>
            </a:r>
          </a:p>
        </p:txBody>
      </p:sp>
      <p:pic>
        <p:nvPicPr>
          <p:cNvPr id="16" name="Imagen 15">
            <a:extLst>
              <a:ext uri="{FF2B5EF4-FFF2-40B4-BE49-F238E27FC236}">
                <a16:creationId xmlns:a16="http://schemas.microsoft.com/office/drawing/2014/main" id="{0F9D44BC-27BA-4DDF-A887-AABD131FE235}"/>
              </a:ext>
            </a:extLst>
          </p:cNvPr>
          <p:cNvPicPr>
            <a:picLocks noChangeAspect="1"/>
          </p:cNvPicPr>
          <p:nvPr/>
        </p:nvPicPr>
        <p:blipFill>
          <a:blip r:embed="rId7"/>
          <a:stretch>
            <a:fillRect/>
          </a:stretch>
        </p:blipFill>
        <p:spPr>
          <a:xfrm>
            <a:off x="10188356" y="4809412"/>
            <a:ext cx="1325564" cy="1325564"/>
          </a:xfrm>
          <a:prstGeom prst="rect">
            <a:avLst/>
          </a:prstGeom>
        </p:spPr>
      </p:pic>
      <p:sp>
        <p:nvSpPr>
          <p:cNvPr id="17" name="CuadroTexto 16">
            <a:extLst>
              <a:ext uri="{FF2B5EF4-FFF2-40B4-BE49-F238E27FC236}">
                <a16:creationId xmlns:a16="http://schemas.microsoft.com/office/drawing/2014/main" id="{463E6CFE-754D-46A4-849C-2A6DE3184B43}"/>
              </a:ext>
            </a:extLst>
          </p:cNvPr>
          <p:cNvSpPr txBox="1"/>
          <p:nvPr/>
        </p:nvSpPr>
        <p:spPr>
          <a:xfrm>
            <a:off x="10266912" y="6170092"/>
            <a:ext cx="1292341" cy="369332"/>
          </a:xfrm>
          <a:prstGeom prst="rect">
            <a:avLst/>
          </a:prstGeom>
          <a:noFill/>
        </p:spPr>
        <p:txBody>
          <a:bodyPr wrap="none" rtlCol="0">
            <a:spAutoFit/>
          </a:bodyPr>
          <a:lstStyle/>
          <a:p>
            <a:r>
              <a:rPr lang="es-ES" dirty="0"/>
              <a:t>Sospechoso</a:t>
            </a:r>
          </a:p>
        </p:txBody>
      </p:sp>
      <p:cxnSp>
        <p:nvCxnSpPr>
          <p:cNvPr id="19" name="Conector recto de flecha 18">
            <a:extLst>
              <a:ext uri="{FF2B5EF4-FFF2-40B4-BE49-F238E27FC236}">
                <a16:creationId xmlns:a16="http://schemas.microsoft.com/office/drawing/2014/main" id="{D7E5A800-C432-4AD3-915D-7628FCF28A1B}"/>
              </a:ext>
            </a:extLst>
          </p:cNvPr>
          <p:cNvCxnSpPr>
            <a:cxnSpLocks/>
            <a:stCxn id="4" idx="3"/>
            <a:endCxn id="7" idx="3"/>
          </p:cNvCxnSpPr>
          <p:nvPr/>
        </p:nvCxnSpPr>
        <p:spPr>
          <a:xfrm>
            <a:off x="2639029" y="4543305"/>
            <a:ext cx="10327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9C0A0A77-B9E5-4F1D-8DBA-EAB083AECDB7}"/>
              </a:ext>
            </a:extLst>
          </p:cNvPr>
          <p:cNvCxnSpPr>
            <a:cxnSpLocks/>
            <a:stCxn id="7" idx="1"/>
            <a:endCxn id="5" idx="1"/>
          </p:cNvCxnSpPr>
          <p:nvPr/>
        </p:nvCxnSpPr>
        <p:spPr>
          <a:xfrm>
            <a:off x="5787342" y="4543305"/>
            <a:ext cx="1032781" cy="105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Conector: angular 21">
            <a:extLst>
              <a:ext uri="{FF2B5EF4-FFF2-40B4-BE49-F238E27FC236}">
                <a16:creationId xmlns:a16="http://schemas.microsoft.com/office/drawing/2014/main" id="{9F8F7747-1236-4554-A274-B17109494E1E}"/>
              </a:ext>
            </a:extLst>
          </p:cNvPr>
          <p:cNvCxnSpPr>
            <a:cxnSpLocks/>
            <a:stCxn id="5" idx="3"/>
            <a:endCxn id="10" idx="1"/>
          </p:cNvCxnSpPr>
          <p:nvPr/>
        </p:nvCxnSpPr>
        <p:spPr>
          <a:xfrm flipV="1">
            <a:off x="9155575" y="3483850"/>
            <a:ext cx="1032781" cy="1060509"/>
          </a:xfrm>
          <a:prstGeom prst="bentConnector3">
            <a:avLst/>
          </a:prstGeom>
          <a:ln w="57150">
            <a:tailEnd type="triangle"/>
          </a:ln>
        </p:spPr>
        <p:style>
          <a:lnRef idx="1">
            <a:schemeClr val="dk1"/>
          </a:lnRef>
          <a:fillRef idx="0">
            <a:schemeClr val="dk1"/>
          </a:fillRef>
          <a:effectRef idx="0">
            <a:schemeClr val="dk1"/>
          </a:effectRef>
          <a:fontRef idx="minor">
            <a:schemeClr val="tx1"/>
          </a:fontRef>
        </p:style>
      </p:cxnSp>
      <p:cxnSp>
        <p:nvCxnSpPr>
          <p:cNvPr id="25" name="Conector: angular 24">
            <a:extLst>
              <a:ext uri="{FF2B5EF4-FFF2-40B4-BE49-F238E27FC236}">
                <a16:creationId xmlns:a16="http://schemas.microsoft.com/office/drawing/2014/main" id="{75BE4F18-A558-4793-A898-68369E7ACFE2}"/>
              </a:ext>
            </a:extLst>
          </p:cNvPr>
          <p:cNvCxnSpPr>
            <a:cxnSpLocks/>
            <a:stCxn id="5" idx="3"/>
            <a:endCxn id="16" idx="1"/>
          </p:cNvCxnSpPr>
          <p:nvPr/>
        </p:nvCxnSpPr>
        <p:spPr>
          <a:xfrm>
            <a:off x="9155575" y="4544359"/>
            <a:ext cx="1032781" cy="927835"/>
          </a:xfrm>
          <a:prstGeom prst="bentConnector3">
            <a:avLst/>
          </a:prstGeom>
          <a:ln w="57150">
            <a:tailEnd type="triangle"/>
          </a:ln>
        </p:spPr>
        <p:style>
          <a:lnRef idx="1">
            <a:schemeClr val="dk1"/>
          </a:lnRef>
          <a:fillRef idx="0">
            <a:schemeClr val="dk1"/>
          </a:fillRef>
          <a:effectRef idx="0">
            <a:schemeClr val="dk1"/>
          </a:effectRef>
          <a:fontRef idx="minor">
            <a:schemeClr val="tx1"/>
          </a:fontRef>
        </p:style>
      </p:cxnSp>
      <p:pic>
        <p:nvPicPr>
          <p:cNvPr id="32" name="Imagen 31">
            <a:extLst>
              <a:ext uri="{FF2B5EF4-FFF2-40B4-BE49-F238E27FC236}">
                <a16:creationId xmlns:a16="http://schemas.microsoft.com/office/drawing/2014/main" id="{9EBB410A-E702-4EB9-A896-678F1DF4B03E}"/>
              </a:ext>
            </a:extLst>
          </p:cNvPr>
          <p:cNvPicPr>
            <a:picLocks noChangeAspect="1"/>
          </p:cNvPicPr>
          <p:nvPr/>
        </p:nvPicPr>
        <p:blipFill>
          <a:blip r:embed="rId8"/>
          <a:stretch>
            <a:fillRect/>
          </a:stretch>
        </p:blipFill>
        <p:spPr>
          <a:xfrm>
            <a:off x="7216324" y="1582210"/>
            <a:ext cx="1543050" cy="1714500"/>
          </a:xfrm>
          <a:prstGeom prst="rect">
            <a:avLst/>
          </a:prstGeom>
        </p:spPr>
      </p:pic>
      <p:cxnSp>
        <p:nvCxnSpPr>
          <p:cNvPr id="33" name="Conector recto de flecha 32">
            <a:extLst>
              <a:ext uri="{FF2B5EF4-FFF2-40B4-BE49-F238E27FC236}">
                <a16:creationId xmlns:a16="http://schemas.microsoft.com/office/drawing/2014/main" id="{A77E1B70-A773-4ACD-9171-58A2930D6B48}"/>
              </a:ext>
            </a:extLst>
          </p:cNvPr>
          <p:cNvCxnSpPr>
            <a:cxnSpLocks/>
            <a:stCxn id="32" idx="2"/>
            <a:endCxn id="5" idx="0"/>
          </p:cNvCxnSpPr>
          <p:nvPr/>
        </p:nvCxnSpPr>
        <p:spPr>
          <a:xfrm>
            <a:off x="7987849" y="3296710"/>
            <a:ext cx="0" cy="5162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1540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7D07F-73B4-407B-8EEE-A6ED687BA140}"/>
              </a:ext>
            </a:extLst>
          </p:cNvPr>
          <p:cNvSpPr>
            <a:spLocks noGrp="1"/>
          </p:cNvSpPr>
          <p:nvPr>
            <p:ph type="title"/>
          </p:nvPr>
        </p:nvSpPr>
        <p:spPr/>
        <p:txBody>
          <a:bodyPr/>
          <a:lstStyle/>
          <a:p>
            <a:r>
              <a:rPr lang="es-ES" dirty="0"/>
              <a:t>Análisis de mensajes para determinar su nivel de amenaza mediante IA</a:t>
            </a:r>
          </a:p>
        </p:txBody>
      </p:sp>
      <p:pic>
        <p:nvPicPr>
          <p:cNvPr id="3" name="Imagen 2">
            <a:extLst>
              <a:ext uri="{FF2B5EF4-FFF2-40B4-BE49-F238E27FC236}">
                <a16:creationId xmlns:a16="http://schemas.microsoft.com/office/drawing/2014/main" id="{625C1981-E5AE-475E-A406-B8C8FAE56C12}"/>
              </a:ext>
            </a:extLst>
          </p:cNvPr>
          <p:cNvPicPr>
            <a:picLocks noChangeAspect="1"/>
          </p:cNvPicPr>
          <p:nvPr/>
        </p:nvPicPr>
        <p:blipFill>
          <a:blip r:embed="rId3"/>
          <a:stretch>
            <a:fillRect/>
          </a:stretch>
        </p:blipFill>
        <p:spPr>
          <a:xfrm>
            <a:off x="219919" y="4778375"/>
            <a:ext cx="2389931" cy="1886788"/>
          </a:xfrm>
          <a:prstGeom prst="rect">
            <a:avLst/>
          </a:prstGeom>
          <a:ln>
            <a:noFill/>
          </a:ln>
          <a:effectLst>
            <a:softEdge rad="112500"/>
          </a:effectLst>
        </p:spPr>
      </p:pic>
      <p:graphicFrame>
        <p:nvGraphicFramePr>
          <p:cNvPr id="21" name="Diagrama 20">
            <a:extLst>
              <a:ext uri="{FF2B5EF4-FFF2-40B4-BE49-F238E27FC236}">
                <a16:creationId xmlns:a16="http://schemas.microsoft.com/office/drawing/2014/main" id="{BA7AF38D-A037-44DF-8577-E2AD4264BDAE}"/>
              </a:ext>
            </a:extLst>
          </p:cNvPr>
          <p:cNvGraphicFramePr/>
          <p:nvPr>
            <p:extLst>
              <p:ext uri="{D42A27DB-BD31-4B8C-83A1-F6EECF244321}">
                <p14:modId xmlns:p14="http://schemas.microsoft.com/office/powerpoint/2010/main" val="2327161516"/>
              </p:ext>
            </p:extLst>
          </p:nvPr>
        </p:nvGraphicFramePr>
        <p:xfrm>
          <a:off x="3259698" y="2336372"/>
          <a:ext cx="8494152" cy="37750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8106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759DE8-0AB8-41FE-8C1C-B76604ADB3AC}"/>
              </a:ext>
            </a:extLst>
          </p:cNvPr>
          <p:cNvSpPr>
            <a:spLocks noGrp="1"/>
          </p:cNvSpPr>
          <p:nvPr>
            <p:ph type="title"/>
          </p:nvPr>
        </p:nvSpPr>
        <p:spPr/>
        <p:txBody>
          <a:bodyPr/>
          <a:lstStyle/>
          <a:p>
            <a:r>
              <a:rPr lang="es-ES" dirty="0" err="1"/>
              <a:t>FraudGPT</a:t>
            </a:r>
            <a:endParaRPr lang="es-ES" dirty="0"/>
          </a:p>
        </p:txBody>
      </p:sp>
      <p:pic>
        <p:nvPicPr>
          <p:cNvPr id="4" name="Imagen 3">
            <a:extLst>
              <a:ext uri="{FF2B5EF4-FFF2-40B4-BE49-F238E27FC236}">
                <a16:creationId xmlns:a16="http://schemas.microsoft.com/office/drawing/2014/main" id="{465E101D-39A9-4F2B-9A69-DF6D152D8747}"/>
              </a:ext>
            </a:extLst>
          </p:cNvPr>
          <p:cNvPicPr>
            <a:picLocks noChangeAspect="1"/>
          </p:cNvPicPr>
          <p:nvPr/>
        </p:nvPicPr>
        <p:blipFill>
          <a:blip r:embed="rId3"/>
          <a:stretch>
            <a:fillRect/>
          </a:stretch>
        </p:blipFill>
        <p:spPr>
          <a:xfrm>
            <a:off x="649870" y="1690688"/>
            <a:ext cx="10892260" cy="48652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9574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16D8A-1BBC-47A8-A816-5F92E7157263}"/>
              </a:ext>
            </a:extLst>
          </p:cNvPr>
          <p:cNvSpPr>
            <a:spLocks noGrp="1"/>
          </p:cNvSpPr>
          <p:nvPr>
            <p:ph type="title"/>
          </p:nvPr>
        </p:nvSpPr>
        <p:spPr/>
        <p:txBody>
          <a:bodyPr/>
          <a:lstStyle/>
          <a:p>
            <a:r>
              <a:rPr lang="es-ES" dirty="0"/>
              <a:t>Caso de estudio </a:t>
            </a:r>
          </a:p>
        </p:txBody>
      </p:sp>
      <p:pic>
        <p:nvPicPr>
          <p:cNvPr id="17" name="Imagen 16">
            <a:extLst>
              <a:ext uri="{FF2B5EF4-FFF2-40B4-BE49-F238E27FC236}">
                <a16:creationId xmlns:a16="http://schemas.microsoft.com/office/drawing/2014/main" id="{A17C01B4-423F-45F2-973D-C4A8F7FD7B43}"/>
              </a:ext>
            </a:extLst>
          </p:cNvPr>
          <p:cNvPicPr>
            <a:picLocks noChangeAspect="1"/>
          </p:cNvPicPr>
          <p:nvPr/>
        </p:nvPicPr>
        <p:blipFill>
          <a:blip r:embed="rId3"/>
          <a:stretch>
            <a:fillRect/>
          </a:stretch>
        </p:blipFill>
        <p:spPr>
          <a:xfrm>
            <a:off x="891253" y="1878723"/>
            <a:ext cx="2593127" cy="1668573"/>
          </a:xfrm>
          <a:prstGeom prst="rect">
            <a:avLst/>
          </a:prstGeom>
          <a:ln>
            <a:noFill/>
          </a:ln>
          <a:effectLst>
            <a:outerShdw blurRad="190500" algn="tl" rotWithShape="0">
              <a:srgbClr val="000000">
                <a:alpha val="70000"/>
              </a:srgbClr>
            </a:outerShdw>
          </a:effectLst>
        </p:spPr>
      </p:pic>
      <p:pic>
        <p:nvPicPr>
          <p:cNvPr id="19" name="Imagen 18">
            <a:extLst>
              <a:ext uri="{FF2B5EF4-FFF2-40B4-BE49-F238E27FC236}">
                <a16:creationId xmlns:a16="http://schemas.microsoft.com/office/drawing/2014/main" id="{DA72F821-07D7-4256-8B2A-09F780A70A65}"/>
              </a:ext>
            </a:extLst>
          </p:cNvPr>
          <p:cNvPicPr>
            <a:picLocks noChangeAspect="1"/>
          </p:cNvPicPr>
          <p:nvPr/>
        </p:nvPicPr>
        <p:blipFill>
          <a:blip r:embed="rId4"/>
          <a:stretch>
            <a:fillRect/>
          </a:stretch>
        </p:blipFill>
        <p:spPr>
          <a:xfrm>
            <a:off x="4286854" y="1880421"/>
            <a:ext cx="3228975" cy="1666875"/>
          </a:xfrm>
          <a:prstGeom prst="rect">
            <a:avLst/>
          </a:prstGeom>
          <a:ln>
            <a:noFill/>
          </a:ln>
          <a:effectLst>
            <a:outerShdw blurRad="190500" algn="tl" rotWithShape="0">
              <a:srgbClr val="000000">
                <a:alpha val="70000"/>
              </a:srgbClr>
            </a:outerShdw>
          </a:effectLst>
        </p:spPr>
      </p:pic>
      <p:sp>
        <p:nvSpPr>
          <p:cNvPr id="22" name="Flecha: a la derecha 21">
            <a:extLst>
              <a:ext uri="{FF2B5EF4-FFF2-40B4-BE49-F238E27FC236}">
                <a16:creationId xmlns:a16="http://schemas.microsoft.com/office/drawing/2014/main" id="{0A6D5161-AC6C-4EAD-89BE-C9CEE8562714}"/>
              </a:ext>
            </a:extLst>
          </p:cNvPr>
          <p:cNvSpPr/>
          <p:nvPr/>
        </p:nvSpPr>
        <p:spPr>
          <a:xfrm>
            <a:off x="3648136" y="2540239"/>
            <a:ext cx="497712" cy="3472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9F285E82-E1E9-4E6E-BC95-DCF3B347DD81}"/>
              </a:ext>
            </a:extLst>
          </p:cNvPr>
          <p:cNvSpPr/>
          <p:nvPr/>
        </p:nvSpPr>
        <p:spPr>
          <a:xfrm>
            <a:off x="7610538" y="2527552"/>
            <a:ext cx="497712" cy="3472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pic>
        <p:nvPicPr>
          <p:cNvPr id="24" name="Imagen 23">
            <a:extLst>
              <a:ext uri="{FF2B5EF4-FFF2-40B4-BE49-F238E27FC236}">
                <a16:creationId xmlns:a16="http://schemas.microsoft.com/office/drawing/2014/main" id="{6128F2B6-5F23-4DB3-B5EC-4AFE5B9D5EBF}"/>
              </a:ext>
            </a:extLst>
          </p:cNvPr>
          <p:cNvPicPr>
            <a:picLocks noChangeAspect="1"/>
          </p:cNvPicPr>
          <p:nvPr/>
        </p:nvPicPr>
        <p:blipFill>
          <a:blip r:embed="rId5"/>
          <a:stretch>
            <a:fillRect/>
          </a:stretch>
        </p:blipFill>
        <p:spPr>
          <a:xfrm>
            <a:off x="8202959" y="1879643"/>
            <a:ext cx="2518496" cy="1667653"/>
          </a:xfrm>
          <a:prstGeom prst="rect">
            <a:avLst/>
          </a:prstGeom>
          <a:ln>
            <a:noFill/>
          </a:ln>
          <a:effectLst>
            <a:outerShdw blurRad="190500" algn="tl" rotWithShape="0">
              <a:srgbClr val="000000">
                <a:alpha val="70000"/>
              </a:srgbClr>
            </a:outerShdw>
          </a:effectLst>
        </p:spPr>
      </p:pic>
      <p:pic>
        <p:nvPicPr>
          <p:cNvPr id="25" name="Imagen 24">
            <a:extLst>
              <a:ext uri="{FF2B5EF4-FFF2-40B4-BE49-F238E27FC236}">
                <a16:creationId xmlns:a16="http://schemas.microsoft.com/office/drawing/2014/main" id="{71ABACE6-F5AB-49A4-828F-CEF7F897FDC6}"/>
              </a:ext>
            </a:extLst>
          </p:cNvPr>
          <p:cNvPicPr>
            <a:picLocks noChangeAspect="1"/>
          </p:cNvPicPr>
          <p:nvPr/>
        </p:nvPicPr>
        <p:blipFill>
          <a:blip r:embed="rId6"/>
          <a:stretch>
            <a:fillRect/>
          </a:stretch>
        </p:blipFill>
        <p:spPr>
          <a:xfrm>
            <a:off x="321741" y="4197053"/>
            <a:ext cx="1637683" cy="1041636"/>
          </a:xfrm>
          <a:prstGeom prst="rect">
            <a:avLst/>
          </a:prstGeom>
        </p:spPr>
      </p:pic>
      <p:cxnSp>
        <p:nvCxnSpPr>
          <p:cNvPr id="27" name="Conector recto 26">
            <a:extLst>
              <a:ext uri="{FF2B5EF4-FFF2-40B4-BE49-F238E27FC236}">
                <a16:creationId xmlns:a16="http://schemas.microsoft.com/office/drawing/2014/main" id="{ED7610DC-2DC0-4931-B84E-C9ED29E5323D}"/>
              </a:ext>
            </a:extLst>
          </p:cNvPr>
          <p:cNvCxnSpPr>
            <a:cxnSpLocks/>
          </p:cNvCxnSpPr>
          <p:nvPr/>
        </p:nvCxnSpPr>
        <p:spPr>
          <a:xfrm>
            <a:off x="803660" y="3958541"/>
            <a:ext cx="10030428" cy="0"/>
          </a:xfrm>
          <a:prstGeom prst="line">
            <a:avLst/>
          </a:prstGeom>
        </p:spPr>
        <p:style>
          <a:lnRef idx="1">
            <a:schemeClr val="dk1"/>
          </a:lnRef>
          <a:fillRef idx="0">
            <a:schemeClr val="dk1"/>
          </a:fillRef>
          <a:effectRef idx="0">
            <a:schemeClr val="dk1"/>
          </a:effectRef>
          <a:fontRef idx="minor">
            <a:schemeClr val="tx1"/>
          </a:fontRef>
        </p:style>
      </p:cxnSp>
      <p:pic>
        <p:nvPicPr>
          <p:cNvPr id="30" name="Imagen 29">
            <a:extLst>
              <a:ext uri="{FF2B5EF4-FFF2-40B4-BE49-F238E27FC236}">
                <a16:creationId xmlns:a16="http://schemas.microsoft.com/office/drawing/2014/main" id="{D5B995AA-3F69-4709-BBC2-2736E52512D7}"/>
              </a:ext>
            </a:extLst>
          </p:cNvPr>
          <p:cNvPicPr>
            <a:picLocks noChangeAspect="1"/>
          </p:cNvPicPr>
          <p:nvPr/>
        </p:nvPicPr>
        <p:blipFill>
          <a:blip r:embed="rId7"/>
          <a:stretch>
            <a:fillRect/>
          </a:stretch>
        </p:blipFill>
        <p:spPr>
          <a:xfrm>
            <a:off x="1367924" y="5451280"/>
            <a:ext cx="2028043" cy="1091036"/>
          </a:xfrm>
          <a:prstGeom prst="rect">
            <a:avLst/>
          </a:prstGeom>
        </p:spPr>
      </p:pic>
      <p:pic>
        <p:nvPicPr>
          <p:cNvPr id="31" name="Imagen 30">
            <a:extLst>
              <a:ext uri="{FF2B5EF4-FFF2-40B4-BE49-F238E27FC236}">
                <a16:creationId xmlns:a16="http://schemas.microsoft.com/office/drawing/2014/main" id="{A07966BD-0BC8-42DC-A3D9-C9AB0D21EE45}"/>
              </a:ext>
            </a:extLst>
          </p:cNvPr>
          <p:cNvPicPr>
            <a:picLocks noChangeAspect="1"/>
          </p:cNvPicPr>
          <p:nvPr/>
        </p:nvPicPr>
        <p:blipFill rotWithShape="1">
          <a:blip r:embed="rId8"/>
          <a:srcRect t="6949" r="46181" b="8057"/>
          <a:stretch/>
        </p:blipFill>
        <p:spPr>
          <a:xfrm>
            <a:off x="3814613" y="4197053"/>
            <a:ext cx="1522494" cy="1457212"/>
          </a:xfrm>
          <a:prstGeom prst="rect">
            <a:avLst/>
          </a:prstGeom>
        </p:spPr>
      </p:pic>
      <p:pic>
        <p:nvPicPr>
          <p:cNvPr id="32" name="Imagen 31">
            <a:extLst>
              <a:ext uri="{FF2B5EF4-FFF2-40B4-BE49-F238E27FC236}">
                <a16:creationId xmlns:a16="http://schemas.microsoft.com/office/drawing/2014/main" id="{0746447C-5A37-4811-A724-1C0F50B45DE2}"/>
              </a:ext>
            </a:extLst>
          </p:cNvPr>
          <p:cNvPicPr>
            <a:picLocks noChangeAspect="1"/>
          </p:cNvPicPr>
          <p:nvPr/>
        </p:nvPicPr>
        <p:blipFill>
          <a:blip r:embed="rId9"/>
          <a:stretch>
            <a:fillRect/>
          </a:stretch>
        </p:blipFill>
        <p:spPr>
          <a:xfrm>
            <a:off x="5818874" y="5263389"/>
            <a:ext cx="2245227" cy="1278927"/>
          </a:xfrm>
          <a:prstGeom prst="rect">
            <a:avLst/>
          </a:prstGeom>
        </p:spPr>
      </p:pic>
      <p:pic>
        <p:nvPicPr>
          <p:cNvPr id="33" name="Imagen 32">
            <a:extLst>
              <a:ext uri="{FF2B5EF4-FFF2-40B4-BE49-F238E27FC236}">
                <a16:creationId xmlns:a16="http://schemas.microsoft.com/office/drawing/2014/main" id="{69BF1286-6F3C-417B-BE21-483C672A01A3}"/>
              </a:ext>
            </a:extLst>
          </p:cNvPr>
          <p:cNvPicPr>
            <a:picLocks noChangeAspect="1"/>
          </p:cNvPicPr>
          <p:nvPr/>
        </p:nvPicPr>
        <p:blipFill>
          <a:blip r:embed="rId10"/>
          <a:stretch>
            <a:fillRect/>
          </a:stretch>
        </p:blipFill>
        <p:spPr>
          <a:xfrm>
            <a:off x="8165561" y="4090410"/>
            <a:ext cx="2321447" cy="1229001"/>
          </a:xfrm>
          <a:prstGeom prst="rect">
            <a:avLst/>
          </a:prstGeom>
        </p:spPr>
      </p:pic>
      <p:pic>
        <p:nvPicPr>
          <p:cNvPr id="34" name="Imagen 33">
            <a:extLst>
              <a:ext uri="{FF2B5EF4-FFF2-40B4-BE49-F238E27FC236}">
                <a16:creationId xmlns:a16="http://schemas.microsoft.com/office/drawing/2014/main" id="{2F72B39B-52F9-4935-91C8-5A2274C975BD}"/>
              </a:ext>
            </a:extLst>
          </p:cNvPr>
          <p:cNvPicPr>
            <a:picLocks noChangeAspect="1"/>
          </p:cNvPicPr>
          <p:nvPr/>
        </p:nvPicPr>
        <p:blipFill>
          <a:blip r:embed="rId11"/>
          <a:stretch>
            <a:fillRect/>
          </a:stretch>
        </p:blipFill>
        <p:spPr>
          <a:xfrm>
            <a:off x="10180141" y="5169815"/>
            <a:ext cx="1424828" cy="1401470"/>
          </a:xfrm>
          <a:prstGeom prst="rect">
            <a:avLst/>
          </a:prstGeom>
        </p:spPr>
      </p:pic>
    </p:spTree>
    <p:extLst>
      <p:ext uri="{BB962C8B-B14F-4D97-AF65-F5344CB8AC3E}">
        <p14:creationId xmlns:p14="http://schemas.microsoft.com/office/powerpoint/2010/main" val="317183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FC18F-9D8D-460A-8D27-ED4E8771CE95}"/>
              </a:ext>
            </a:extLst>
          </p:cNvPr>
          <p:cNvSpPr>
            <a:spLocks noGrp="1"/>
          </p:cNvSpPr>
          <p:nvPr>
            <p:ph type="title"/>
          </p:nvPr>
        </p:nvSpPr>
        <p:spPr/>
        <p:txBody>
          <a:bodyPr/>
          <a:lstStyle/>
          <a:p>
            <a:r>
              <a:rPr lang="es-ES" dirty="0"/>
              <a:t>Características del conjunto de datos </a:t>
            </a:r>
            <a:r>
              <a:rPr lang="es-ES" dirty="0" err="1"/>
              <a:t>Rockyou</a:t>
            </a:r>
            <a:endParaRPr lang="es-ES" dirty="0"/>
          </a:p>
        </p:txBody>
      </p:sp>
      <p:graphicFrame>
        <p:nvGraphicFramePr>
          <p:cNvPr id="5" name="Diagrama 4">
            <a:extLst>
              <a:ext uri="{FF2B5EF4-FFF2-40B4-BE49-F238E27FC236}">
                <a16:creationId xmlns:a16="http://schemas.microsoft.com/office/drawing/2014/main" id="{F6C65A31-628B-4922-B2D0-0E107EF3AB6C}"/>
              </a:ext>
            </a:extLst>
          </p:cNvPr>
          <p:cNvGraphicFramePr/>
          <p:nvPr>
            <p:extLst>
              <p:ext uri="{D42A27DB-BD31-4B8C-83A1-F6EECF244321}">
                <p14:modId xmlns:p14="http://schemas.microsoft.com/office/powerpoint/2010/main" val="3697428033"/>
              </p:ext>
            </p:extLst>
          </p:nvPr>
        </p:nvGraphicFramePr>
        <p:xfrm>
          <a:off x="838200" y="5443589"/>
          <a:ext cx="10515600"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a 5">
            <a:extLst>
              <a:ext uri="{FF2B5EF4-FFF2-40B4-BE49-F238E27FC236}">
                <a16:creationId xmlns:a16="http://schemas.microsoft.com/office/drawing/2014/main" id="{6A8AB52E-3CA6-4B89-B624-2F48030E4AAF}"/>
              </a:ext>
            </a:extLst>
          </p:cNvPr>
          <p:cNvGraphicFramePr/>
          <p:nvPr>
            <p:extLst>
              <p:ext uri="{D42A27DB-BD31-4B8C-83A1-F6EECF244321}">
                <p14:modId xmlns:p14="http://schemas.microsoft.com/office/powerpoint/2010/main" val="293612939"/>
              </p:ext>
            </p:extLst>
          </p:nvPr>
        </p:nvGraphicFramePr>
        <p:xfrm>
          <a:off x="2632276" y="1502402"/>
          <a:ext cx="6534873" cy="36679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7788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86FCB-9F0B-49E9-BAC3-13AAF51DBDBE}"/>
              </a:ext>
            </a:extLst>
          </p:cNvPr>
          <p:cNvSpPr>
            <a:spLocks noGrp="1"/>
          </p:cNvSpPr>
          <p:nvPr>
            <p:ph type="title"/>
          </p:nvPr>
        </p:nvSpPr>
        <p:spPr/>
        <p:txBody>
          <a:bodyPr/>
          <a:lstStyle/>
          <a:p>
            <a:r>
              <a:rPr lang="es-ES" dirty="0"/>
              <a:t>Procesos a realizar sobre el caso de estudio</a:t>
            </a:r>
          </a:p>
        </p:txBody>
      </p:sp>
      <p:graphicFrame>
        <p:nvGraphicFramePr>
          <p:cNvPr id="4" name="Diagrama 3">
            <a:extLst>
              <a:ext uri="{FF2B5EF4-FFF2-40B4-BE49-F238E27FC236}">
                <a16:creationId xmlns:a16="http://schemas.microsoft.com/office/drawing/2014/main" id="{51A1D821-C40A-427D-AB64-035643117202}"/>
              </a:ext>
            </a:extLst>
          </p:cNvPr>
          <p:cNvGraphicFramePr/>
          <p:nvPr>
            <p:extLst>
              <p:ext uri="{D42A27DB-BD31-4B8C-83A1-F6EECF244321}">
                <p14:modId xmlns:p14="http://schemas.microsoft.com/office/powerpoint/2010/main" val="1018238947"/>
              </p:ext>
            </p:extLst>
          </p:nvPr>
        </p:nvGraphicFramePr>
        <p:xfrm>
          <a:off x="625676" y="1863524"/>
          <a:ext cx="10940648" cy="345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542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4FF3C-655D-48F0-A385-99EA706C90B3}"/>
              </a:ext>
            </a:extLst>
          </p:cNvPr>
          <p:cNvSpPr>
            <a:spLocks noGrp="1"/>
          </p:cNvSpPr>
          <p:nvPr>
            <p:ph type="title"/>
          </p:nvPr>
        </p:nvSpPr>
        <p:spPr/>
        <p:txBody>
          <a:bodyPr/>
          <a:lstStyle/>
          <a:p>
            <a:r>
              <a:rPr lang="es-ES" dirty="0"/>
              <a:t>Análisis exploratorio de los datos</a:t>
            </a:r>
          </a:p>
        </p:txBody>
      </p:sp>
      <p:pic>
        <p:nvPicPr>
          <p:cNvPr id="5" name="Imagen 4">
            <a:extLst>
              <a:ext uri="{FF2B5EF4-FFF2-40B4-BE49-F238E27FC236}">
                <a16:creationId xmlns:a16="http://schemas.microsoft.com/office/drawing/2014/main" id="{4A7DF397-3266-4948-B1AE-F299A8524466}"/>
              </a:ext>
            </a:extLst>
          </p:cNvPr>
          <p:cNvPicPr>
            <a:picLocks noChangeAspect="1"/>
          </p:cNvPicPr>
          <p:nvPr/>
        </p:nvPicPr>
        <p:blipFill rotWithShape="1">
          <a:blip r:embed="rId3"/>
          <a:srcRect b="20337"/>
          <a:stretch/>
        </p:blipFill>
        <p:spPr>
          <a:xfrm>
            <a:off x="6125293" y="1690688"/>
            <a:ext cx="5874967" cy="3588153"/>
          </a:xfrm>
          <a:prstGeom prst="rect">
            <a:avLst/>
          </a:prstGeom>
        </p:spPr>
      </p:pic>
      <p:grpSp>
        <p:nvGrpSpPr>
          <p:cNvPr id="8" name="Grupo 7">
            <a:extLst>
              <a:ext uri="{FF2B5EF4-FFF2-40B4-BE49-F238E27FC236}">
                <a16:creationId xmlns:a16="http://schemas.microsoft.com/office/drawing/2014/main" id="{EA06A20C-7BA6-4A2F-91CE-1EDD405AF250}"/>
              </a:ext>
            </a:extLst>
          </p:cNvPr>
          <p:cNvGrpSpPr/>
          <p:nvPr/>
        </p:nvGrpSpPr>
        <p:grpSpPr>
          <a:xfrm>
            <a:off x="221033" y="5518484"/>
            <a:ext cx="11585955" cy="1063560"/>
            <a:chOff x="0" y="0"/>
            <a:chExt cx="10515600" cy="1074060"/>
          </a:xfrm>
        </p:grpSpPr>
        <p:sp>
          <p:nvSpPr>
            <p:cNvPr id="9" name="Rectángulo: esquinas redondeadas 8">
              <a:extLst>
                <a:ext uri="{FF2B5EF4-FFF2-40B4-BE49-F238E27FC236}">
                  <a16:creationId xmlns:a16="http://schemas.microsoft.com/office/drawing/2014/main" id="{A88F5867-D36D-43D1-85A2-D3914ED7B6DF}"/>
                </a:ext>
              </a:extLst>
            </p:cNvPr>
            <p:cNvSpPr/>
            <p:nvPr/>
          </p:nvSpPr>
          <p:spPr>
            <a:xfrm>
              <a:off x="0" y="0"/>
              <a:ext cx="10515600" cy="107406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s-MX"/>
            </a:p>
          </p:txBody>
        </p:sp>
        <p:sp>
          <p:nvSpPr>
            <p:cNvPr id="10" name="Rectángulo: esquinas redondeadas 4">
              <a:extLst>
                <a:ext uri="{FF2B5EF4-FFF2-40B4-BE49-F238E27FC236}">
                  <a16:creationId xmlns:a16="http://schemas.microsoft.com/office/drawing/2014/main" id="{7D8EE4AF-1F64-44B3-BF4E-240BD774AAF5}"/>
                </a:ext>
              </a:extLst>
            </p:cNvPr>
            <p:cNvSpPr txBox="1"/>
            <p:nvPr/>
          </p:nvSpPr>
          <p:spPr>
            <a:xfrm>
              <a:off x="52431" y="52431"/>
              <a:ext cx="10410738" cy="9691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lvl="0" defTabSz="1200150">
                <a:lnSpc>
                  <a:spcPct val="90000"/>
                </a:lnSpc>
                <a:spcBef>
                  <a:spcPct val="0"/>
                </a:spcBef>
                <a:spcAft>
                  <a:spcPct val="35000"/>
                </a:spcAft>
              </a:pPr>
              <a:r>
                <a:rPr lang="es-ES" sz="2700" dirty="0"/>
                <a:t> ”…es el tratamiento estadístico al que se someten las muestras recogidas durante un proceso de investigación en cualquier campo científico.”</a:t>
              </a:r>
            </a:p>
          </p:txBody>
        </p:sp>
      </p:grpSp>
      <p:pic>
        <p:nvPicPr>
          <p:cNvPr id="12" name="Imagen 11">
            <a:extLst>
              <a:ext uri="{FF2B5EF4-FFF2-40B4-BE49-F238E27FC236}">
                <a16:creationId xmlns:a16="http://schemas.microsoft.com/office/drawing/2014/main" id="{0EC98503-69CE-448E-9F60-D491AB03522A}"/>
              </a:ext>
            </a:extLst>
          </p:cNvPr>
          <p:cNvPicPr>
            <a:picLocks noChangeAspect="1"/>
          </p:cNvPicPr>
          <p:nvPr/>
        </p:nvPicPr>
        <p:blipFill>
          <a:blip r:embed="rId4"/>
          <a:stretch>
            <a:fillRect/>
          </a:stretch>
        </p:blipFill>
        <p:spPr>
          <a:xfrm>
            <a:off x="838200" y="1690688"/>
            <a:ext cx="4514850" cy="3228975"/>
          </a:xfrm>
          <a:prstGeom prst="rect">
            <a:avLst/>
          </a:prstGeom>
          <a:ln>
            <a:noFill/>
          </a:ln>
          <a:effectLst>
            <a:outerShdw blurRad="190500" algn="tl" rotWithShape="0">
              <a:srgbClr val="000000">
                <a:alpha val="70000"/>
              </a:srgbClr>
            </a:outerShdw>
          </a:effectLst>
        </p:spPr>
      </p:pic>
      <p:sp>
        <p:nvSpPr>
          <p:cNvPr id="13" name="Rectángulo 12">
            <a:extLst>
              <a:ext uri="{FF2B5EF4-FFF2-40B4-BE49-F238E27FC236}">
                <a16:creationId xmlns:a16="http://schemas.microsoft.com/office/drawing/2014/main" id="{6C23DE1F-2E70-4574-88FE-AD25F6F99FBE}"/>
              </a:ext>
            </a:extLst>
          </p:cNvPr>
          <p:cNvSpPr/>
          <p:nvPr/>
        </p:nvSpPr>
        <p:spPr>
          <a:xfrm>
            <a:off x="1616072" y="5038057"/>
            <a:ext cx="2757550" cy="369332"/>
          </a:xfrm>
          <a:prstGeom prst="rect">
            <a:avLst/>
          </a:prstGeom>
        </p:spPr>
        <p:txBody>
          <a:bodyPr wrap="none">
            <a:spAutoFit/>
          </a:bodyPr>
          <a:lstStyle/>
          <a:p>
            <a:r>
              <a:rPr lang="es-ES" dirty="0"/>
              <a:t>John W. Tukey (1915-2000) </a:t>
            </a:r>
          </a:p>
        </p:txBody>
      </p:sp>
    </p:spTree>
    <p:extLst>
      <p:ext uri="{BB962C8B-B14F-4D97-AF65-F5344CB8AC3E}">
        <p14:creationId xmlns:p14="http://schemas.microsoft.com/office/powerpoint/2010/main" val="165222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20A6B0-34B9-463C-BD87-B16A229AE08E}"/>
              </a:ext>
            </a:extLst>
          </p:cNvPr>
          <p:cNvSpPr>
            <a:spLocks noGrp="1"/>
          </p:cNvSpPr>
          <p:nvPr>
            <p:ph type="title"/>
          </p:nvPr>
        </p:nvSpPr>
        <p:spPr/>
        <p:txBody>
          <a:bodyPr/>
          <a:lstStyle/>
          <a:p>
            <a:pPr lvl="0"/>
            <a:r>
              <a:rPr lang="es-ES" dirty="0"/>
              <a:t>Vectorización del texto</a:t>
            </a:r>
          </a:p>
        </p:txBody>
      </p:sp>
      <p:pic>
        <p:nvPicPr>
          <p:cNvPr id="3" name="Imagen 2">
            <a:extLst>
              <a:ext uri="{FF2B5EF4-FFF2-40B4-BE49-F238E27FC236}">
                <a16:creationId xmlns:a16="http://schemas.microsoft.com/office/drawing/2014/main" id="{7FC221DA-18F2-4732-858A-970BD072111A}"/>
              </a:ext>
            </a:extLst>
          </p:cNvPr>
          <p:cNvPicPr>
            <a:picLocks noChangeAspect="1"/>
          </p:cNvPicPr>
          <p:nvPr/>
        </p:nvPicPr>
        <p:blipFill>
          <a:blip r:embed="rId3"/>
          <a:stretch>
            <a:fillRect/>
          </a:stretch>
        </p:blipFill>
        <p:spPr>
          <a:xfrm>
            <a:off x="615651" y="1588223"/>
            <a:ext cx="5561735" cy="4904652"/>
          </a:xfrm>
          <a:prstGeom prst="rect">
            <a:avLst/>
          </a:prstGeom>
          <a:ln>
            <a:noFill/>
          </a:ln>
          <a:effectLst>
            <a:outerShdw blurRad="190500" algn="tl" rotWithShape="0">
              <a:srgbClr val="000000">
                <a:alpha val="70000"/>
              </a:srgbClr>
            </a:outerShdw>
          </a:effectLst>
        </p:spPr>
      </p:pic>
      <p:pic>
        <p:nvPicPr>
          <p:cNvPr id="4" name="Imagen 3">
            <a:extLst>
              <a:ext uri="{FF2B5EF4-FFF2-40B4-BE49-F238E27FC236}">
                <a16:creationId xmlns:a16="http://schemas.microsoft.com/office/drawing/2014/main" id="{C0C6E512-65BA-4B15-BF6F-430305B49E14}"/>
              </a:ext>
            </a:extLst>
          </p:cNvPr>
          <p:cNvPicPr>
            <a:picLocks noChangeAspect="1"/>
          </p:cNvPicPr>
          <p:nvPr/>
        </p:nvPicPr>
        <p:blipFill>
          <a:blip r:embed="rId4"/>
          <a:stretch>
            <a:fillRect/>
          </a:stretch>
        </p:blipFill>
        <p:spPr>
          <a:xfrm>
            <a:off x="6315557" y="2684677"/>
            <a:ext cx="5784085" cy="2364719"/>
          </a:xfrm>
          <a:prstGeom prst="rect">
            <a:avLst/>
          </a:prstGeom>
        </p:spPr>
      </p:pic>
    </p:spTree>
    <p:extLst>
      <p:ext uri="{BB962C8B-B14F-4D97-AF65-F5344CB8AC3E}">
        <p14:creationId xmlns:p14="http://schemas.microsoft.com/office/powerpoint/2010/main" val="4164235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CC04C-7CD9-429F-88AE-71C8276588D1}"/>
              </a:ext>
            </a:extLst>
          </p:cNvPr>
          <p:cNvSpPr>
            <a:spLocks noGrp="1"/>
          </p:cNvSpPr>
          <p:nvPr>
            <p:ph type="title"/>
          </p:nvPr>
        </p:nvSpPr>
        <p:spPr/>
        <p:txBody>
          <a:bodyPr/>
          <a:lstStyle/>
          <a:p>
            <a:r>
              <a:rPr lang="es-ES" dirty="0"/>
              <a:t>Visualización (Reducción de dimensionalidad)</a:t>
            </a:r>
          </a:p>
        </p:txBody>
      </p:sp>
      <p:graphicFrame>
        <p:nvGraphicFramePr>
          <p:cNvPr id="3" name="Diagrama 2">
            <a:extLst>
              <a:ext uri="{FF2B5EF4-FFF2-40B4-BE49-F238E27FC236}">
                <a16:creationId xmlns:a16="http://schemas.microsoft.com/office/drawing/2014/main" id="{6727574B-1801-415A-93D5-9EE30C3BA783}"/>
              </a:ext>
            </a:extLst>
          </p:cNvPr>
          <p:cNvGraphicFramePr/>
          <p:nvPr>
            <p:extLst>
              <p:ext uri="{D42A27DB-BD31-4B8C-83A1-F6EECF244321}">
                <p14:modId xmlns:p14="http://schemas.microsoft.com/office/powerpoint/2010/main" val="2220729778"/>
              </p:ext>
            </p:extLst>
          </p:nvPr>
        </p:nvGraphicFramePr>
        <p:xfrm>
          <a:off x="3799784" y="3356659"/>
          <a:ext cx="3975260" cy="4888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a 4">
            <a:extLst>
              <a:ext uri="{FF2B5EF4-FFF2-40B4-BE49-F238E27FC236}">
                <a16:creationId xmlns:a16="http://schemas.microsoft.com/office/drawing/2014/main" id="{A99FC7CE-A141-4BB1-899B-2B4C87F481F7}"/>
              </a:ext>
            </a:extLst>
          </p:cNvPr>
          <p:cNvGraphicFramePr/>
          <p:nvPr>
            <p:extLst>
              <p:ext uri="{D42A27DB-BD31-4B8C-83A1-F6EECF244321}">
                <p14:modId xmlns:p14="http://schemas.microsoft.com/office/powerpoint/2010/main" val="1451491581"/>
              </p:ext>
            </p:extLst>
          </p:nvPr>
        </p:nvGraphicFramePr>
        <p:xfrm>
          <a:off x="70552" y="5118906"/>
          <a:ext cx="3853265" cy="16814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a 5">
            <a:extLst>
              <a:ext uri="{FF2B5EF4-FFF2-40B4-BE49-F238E27FC236}">
                <a16:creationId xmlns:a16="http://schemas.microsoft.com/office/drawing/2014/main" id="{0AADCC8A-4DF2-40D8-91F6-15679622C0A0}"/>
              </a:ext>
            </a:extLst>
          </p:cNvPr>
          <p:cNvGraphicFramePr/>
          <p:nvPr>
            <p:extLst>
              <p:ext uri="{D42A27DB-BD31-4B8C-83A1-F6EECF244321}">
                <p14:modId xmlns:p14="http://schemas.microsoft.com/office/powerpoint/2010/main" val="646520250"/>
              </p:ext>
            </p:extLst>
          </p:nvPr>
        </p:nvGraphicFramePr>
        <p:xfrm>
          <a:off x="7802051" y="5118906"/>
          <a:ext cx="4366799" cy="16814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7" name="Imagen 6">
            <a:extLst>
              <a:ext uri="{FF2B5EF4-FFF2-40B4-BE49-F238E27FC236}">
                <a16:creationId xmlns:a16="http://schemas.microsoft.com/office/drawing/2014/main" id="{09D02522-A7F9-40BF-B2F3-9E3408F02631}"/>
              </a:ext>
            </a:extLst>
          </p:cNvPr>
          <p:cNvPicPr>
            <a:picLocks noChangeAspect="1"/>
          </p:cNvPicPr>
          <p:nvPr/>
        </p:nvPicPr>
        <p:blipFill>
          <a:blip r:embed="rId18"/>
          <a:stretch>
            <a:fillRect/>
          </a:stretch>
        </p:blipFill>
        <p:spPr>
          <a:xfrm>
            <a:off x="2335680" y="1480340"/>
            <a:ext cx="6903467" cy="32896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7218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74CA8-7D5B-4CB9-B7D3-3B04437E8906}"/>
              </a:ext>
            </a:extLst>
          </p:cNvPr>
          <p:cNvSpPr>
            <a:spLocks noGrp="1"/>
          </p:cNvSpPr>
          <p:nvPr>
            <p:ph type="title"/>
          </p:nvPr>
        </p:nvSpPr>
        <p:spPr/>
        <p:txBody>
          <a:bodyPr/>
          <a:lstStyle/>
          <a:p>
            <a:r>
              <a:rPr lang="es-ES" dirty="0"/>
              <a:t>Actividad práctica</a:t>
            </a:r>
          </a:p>
        </p:txBody>
      </p:sp>
      <p:graphicFrame>
        <p:nvGraphicFramePr>
          <p:cNvPr id="4" name="Marcador de contenido 3">
            <a:extLst>
              <a:ext uri="{FF2B5EF4-FFF2-40B4-BE49-F238E27FC236}">
                <a16:creationId xmlns:a16="http://schemas.microsoft.com/office/drawing/2014/main" id="{A527E37E-D917-4D80-A740-63ED2E144B84}"/>
              </a:ext>
            </a:extLst>
          </p:cNvPr>
          <p:cNvGraphicFramePr>
            <a:graphicFrameLocks noGrp="1"/>
          </p:cNvGraphicFramePr>
          <p:nvPr>
            <p:ph idx="1"/>
            <p:extLst>
              <p:ext uri="{D42A27DB-BD31-4B8C-83A1-F6EECF244321}">
                <p14:modId xmlns:p14="http://schemas.microsoft.com/office/powerpoint/2010/main" val="2532747486"/>
              </p:ext>
            </p:extLst>
          </p:nvPr>
        </p:nvGraphicFramePr>
        <p:xfrm>
          <a:off x="548832" y="1690687"/>
          <a:ext cx="10515600"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460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lstStyle/>
          <a:p>
            <a:r>
              <a:rPr lang="es-ES" dirty="0"/>
              <a:t>Suplantación de identidad por correo electrónico</a:t>
            </a:r>
          </a:p>
        </p:txBody>
      </p:sp>
      <p:graphicFrame>
        <p:nvGraphicFramePr>
          <p:cNvPr id="5" name="Diagrama 4">
            <a:extLst>
              <a:ext uri="{FF2B5EF4-FFF2-40B4-BE49-F238E27FC236}">
                <a16:creationId xmlns:a16="http://schemas.microsoft.com/office/drawing/2014/main" id="{DACDF585-2C3E-4246-8383-A191D44E5CCB}"/>
              </a:ext>
            </a:extLst>
          </p:cNvPr>
          <p:cNvGraphicFramePr/>
          <p:nvPr>
            <p:extLst>
              <p:ext uri="{D42A27DB-BD31-4B8C-83A1-F6EECF244321}">
                <p14:modId xmlns:p14="http://schemas.microsoft.com/office/powerpoint/2010/main" val="1756709988"/>
              </p:ext>
            </p:extLst>
          </p:nvPr>
        </p:nvGraphicFramePr>
        <p:xfrm>
          <a:off x="3895523" y="1690687"/>
          <a:ext cx="8122856" cy="5034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Imagen 11">
            <a:extLst>
              <a:ext uri="{FF2B5EF4-FFF2-40B4-BE49-F238E27FC236}">
                <a16:creationId xmlns:a16="http://schemas.microsoft.com/office/drawing/2014/main" id="{0AAC92AB-C7CC-4F9E-83B3-B74303C17D76}"/>
              </a:ext>
            </a:extLst>
          </p:cNvPr>
          <p:cNvPicPr>
            <a:picLocks noChangeAspect="1"/>
          </p:cNvPicPr>
          <p:nvPr/>
        </p:nvPicPr>
        <p:blipFill>
          <a:blip r:embed="rId8"/>
          <a:stretch>
            <a:fillRect/>
          </a:stretch>
        </p:blipFill>
        <p:spPr>
          <a:xfrm>
            <a:off x="173622" y="1690688"/>
            <a:ext cx="3560628" cy="21345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18878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B6BF4E-E322-4142-82EC-FCAE7C5CF55F}"/>
              </a:ext>
            </a:extLst>
          </p:cNvPr>
          <p:cNvSpPr>
            <a:spLocks noGrp="1"/>
          </p:cNvSpPr>
          <p:nvPr>
            <p:ph type="title"/>
          </p:nvPr>
        </p:nvSpPr>
        <p:spPr/>
        <p:txBody>
          <a:bodyPr/>
          <a:lstStyle/>
          <a:p>
            <a:r>
              <a:rPr lang="es-ES" dirty="0"/>
              <a:t>Suplantación de identidad por correo electrónico</a:t>
            </a:r>
          </a:p>
        </p:txBody>
      </p:sp>
      <p:pic>
        <p:nvPicPr>
          <p:cNvPr id="4" name="Imagen 3">
            <a:extLst>
              <a:ext uri="{FF2B5EF4-FFF2-40B4-BE49-F238E27FC236}">
                <a16:creationId xmlns:a16="http://schemas.microsoft.com/office/drawing/2014/main" id="{8B7F4B72-0D41-4C34-8C5B-0937423C7DC7}"/>
              </a:ext>
            </a:extLst>
          </p:cNvPr>
          <p:cNvPicPr>
            <a:picLocks noChangeAspect="1"/>
          </p:cNvPicPr>
          <p:nvPr/>
        </p:nvPicPr>
        <p:blipFill>
          <a:blip r:embed="rId3"/>
          <a:stretch>
            <a:fillRect/>
          </a:stretch>
        </p:blipFill>
        <p:spPr>
          <a:xfrm>
            <a:off x="2694609" y="1874277"/>
            <a:ext cx="6802782" cy="4922676"/>
          </a:xfrm>
          <a:prstGeom prst="rect">
            <a:avLst/>
          </a:prstGeom>
        </p:spPr>
      </p:pic>
      <p:sp>
        <p:nvSpPr>
          <p:cNvPr id="5" name="Globo: línea doblada 4">
            <a:extLst>
              <a:ext uri="{FF2B5EF4-FFF2-40B4-BE49-F238E27FC236}">
                <a16:creationId xmlns:a16="http://schemas.microsoft.com/office/drawing/2014/main" id="{F1CA8289-A68A-4055-8890-C46C6EDB8604}"/>
              </a:ext>
            </a:extLst>
          </p:cNvPr>
          <p:cNvSpPr/>
          <p:nvPr/>
        </p:nvSpPr>
        <p:spPr>
          <a:xfrm flipH="1">
            <a:off x="474562" y="2816352"/>
            <a:ext cx="2034276" cy="612648"/>
          </a:xfrm>
          <a:prstGeom prst="borderCallout2">
            <a:avLst>
              <a:gd name="adj1" fmla="val 18750"/>
              <a:gd name="adj2" fmla="val -8333"/>
              <a:gd name="adj3" fmla="val 18750"/>
              <a:gd name="adj4" fmla="val -16667"/>
              <a:gd name="adj5" fmla="val -31779"/>
              <a:gd name="adj6" fmla="val -82456"/>
            </a:avLst>
          </a:prstGeom>
          <a:solidFill>
            <a:srgbClr val="44546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Dominio falso</a:t>
            </a:r>
          </a:p>
        </p:txBody>
      </p:sp>
      <p:sp>
        <p:nvSpPr>
          <p:cNvPr id="6" name="Globo: línea doblada 5">
            <a:extLst>
              <a:ext uri="{FF2B5EF4-FFF2-40B4-BE49-F238E27FC236}">
                <a16:creationId xmlns:a16="http://schemas.microsoft.com/office/drawing/2014/main" id="{CC2C040F-74F9-4989-BF73-E5E4B6C1DEEF}"/>
              </a:ext>
            </a:extLst>
          </p:cNvPr>
          <p:cNvSpPr/>
          <p:nvPr/>
        </p:nvSpPr>
        <p:spPr>
          <a:xfrm>
            <a:off x="9683162" y="5121644"/>
            <a:ext cx="2366084" cy="612648"/>
          </a:xfrm>
          <a:prstGeom prst="borderCallout2">
            <a:avLst>
              <a:gd name="adj1" fmla="val 18750"/>
              <a:gd name="adj2" fmla="val -8333"/>
              <a:gd name="adj3" fmla="val 18750"/>
              <a:gd name="adj4" fmla="val -16667"/>
              <a:gd name="adj5" fmla="val -31779"/>
              <a:gd name="adj6" fmla="val -82456"/>
            </a:avLst>
          </a:prstGeom>
          <a:solidFill>
            <a:srgbClr val="44546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Suplantación de identidad HTTPS</a:t>
            </a:r>
          </a:p>
        </p:txBody>
      </p:sp>
    </p:spTree>
    <p:extLst>
      <p:ext uri="{BB962C8B-B14F-4D97-AF65-F5344CB8AC3E}">
        <p14:creationId xmlns:p14="http://schemas.microsoft.com/office/powerpoint/2010/main" val="1118745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lstStyle/>
          <a:p>
            <a:r>
              <a:rPr lang="es-ES" dirty="0" err="1"/>
              <a:t>Smishing</a:t>
            </a:r>
            <a:r>
              <a:rPr lang="es-ES" dirty="0"/>
              <a:t> (</a:t>
            </a:r>
            <a:r>
              <a:rPr lang="es-ES" dirty="0" err="1"/>
              <a:t>sms</a:t>
            </a:r>
            <a:r>
              <a:rPr lang="es-ES" dirty="0"/>
              <a:t> + phishing)</a:t>
            </a:r>
          </a:p>
        </p:txBody>
      </p:sp>
      <p:graphicFrame>
        <p:nvGraphicFramePr>
          <p:cNvPr id="5" name="Diagrama 4">
            <a:extLst>
              <a:ext uri="{FF2B5EF4-FFF2-40B4-BE49-F238E27FC236}">
                <a16:creationId xmlns:a16="http://schemas.microsoft.com/office/drawing/2014/main" id="{DACDF585-2C3E-4246-8383-A191D44E5CCB}"/>
              </a:ext>
            </a:extLst>
          </p:cNvPr>
          <p:cNvGraphicFramePr/>
          <p:nvPr>
            <p:extLst>
              <p:ext uri="{D42A27DB-BD31-4B8C-83A1-F6EECF244321}">
                <p14:modId xmlns:p14="http://schemas.microsoft.com/office/powerpoint/2010/main" val="3301662477"/>
              </p:ext>
            </p:extLst>
          </p:nvPr>
        </p:nvGraphicFramePr>
        <p:xfrm>
          <a:off x="3895523" y="1690687"/>
          <a:ext cx="8122856" cy="5034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F2503970-FCEE-4384-B97E-B4D796CD64EB}"/>
              </a:ext>
            </a:extLst>
          </p:cNvPr>
          <p:cNvPicPr>
            <a:picLocks noChangeAspect="1"/>
          </p:cNvPicPr>
          <p:nvPr/>
        </p:nvPicPr>
        <p:blipFill rotWithShape="1">
          <a:blip r:embed="rId8"/>
          <a:srcRect l="8972" r="22833"/>
          <a:stretch/>
        </p:blipFill>
        <p:spPr>
          <a:xfrm>
            <a:off x="289367" y="1690686"/>
            <a:ext cx="3414532" cy="28098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4926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lstStyle/>
          <a:p>
            <a:r>
              <a:rPr lang="es-ES" dirty="0" err="1"/>
              <a:t>Spear</a:t>
            </a:r>
            <a:r>
              <a:rPr lang="es-ES" dirty="0"/>
              <a:t> phishing</a:t>
            </a:r>
          </a:p>
        </p:txBody>
      </p:sp>
      <p:graphicFrame>
        <p:nvGraphicFramePr>
          <p:cNvPr id="5" name="Diagrama 4">
            <a:extLst>
              <a:ext uri="{FF2B5EF4-FFF2-40B4-BE49-F238E27FC236}">
                <a16:creationId xmlns:a16="http://schemas.microsoft.com/office/drawing/2014/main" id="{DACDF585-2C3E-4246-8383-A191D44E5CCB}"/>
              </a:ext>
            </a:extLst>
          </p:cNvPr>
          <p:cNvGraphicFramePr/>
          <p:nvPr>
            <p:extLst>
              <p:ext uri="{D42A27DB-BD31-4B8C-83A1-F6EECF244321}">
                <p14:modId xmlns:p14="http://schemas.microsoft.com/office/powerpoint/2010/main" val="3492672072"/>
              </p:ext>
            </p:extLst>
          </p:nvPr>
        </p:nvGraphicFramePr>
        <p:xfrm>
          <a:off x="3895523" y="1690687"/>
          <a:ext cx="8122856" cy="5034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1FEC974B-7AC4-4B12-BB2C-26A6AC7185E6}"/>
              </a:ext>
            </a:extLst>
          </p:cNvPr>
          <p:cNvPicPr>
            <a:picLocks noChangeAspect="1"/>
          </p:cNvPicPr>
          <p:nvPr/>
        </p:nvPicPr>
        <p:blipFill>
          <a:blip r:embed="rId8"/>
          <a:stretch>
            <a:fillRect/>
          </a:stretch>
        </p:blipFill>
        <p:spPr>
          <a:xfrm>
            <a:off x="173621" y="1888843"/>
            <a:ext cx="3568567" cy="1988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63306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lstStyle/>
          <a:p>
            <a:r>
              <a:rPr lang="es-ES" dirty="0" err="1"/>
              <a:t>Pharming</a:t>
            </a:r>
            <a:r>
              <a:rPr lang="es-ES" dirty="0"/>
              <a:t> (phishing + </a:t>
            </a:r>
            <a:r>
              <a:rPr lang="es-ES" dirty="0" err="1"/>
              <a:t>farming</a:t>
            </a:r>
            <a:r>
              <a:rPr lang="es-ES" dirty="0"/>
              <a:t>)</a:t>
            </a:r>
          </a:p>
        </p:txBody>
      </p:sp>
      <p:graphicFrame>
        <p:nvGraphicFramePr>
          <p:cNvPr id="5" name="Diagrama 4">
            <a:extLst>
              <a:ext uri="{FF2B5EF4-FFF2-40B4-BE49-F238E27FC236}">
                <a16:creationId xmlns:a16="http://schemas.microsoft.com/office/drawing/2014/main" id="{DACDF585-2C3E-4246-8383-A191D44E5CCB}"/>
              </a:ext>
            </a:extLst>
          </p:cNvPr>
          <p:cNvGraphicFramePr/>
          <p:nvPr>
            <p:extLst>
              <p:ext uri="{D42A27DB-BD31-4B8C-83A1-F6EECF244321}">
                <p14:modId xmlns:p14="http://schemas.microsoft.com/office/powerpoint/2010/main" val="401331838"/>
              </p:ext>
            </p:extLst>
          </p:nvPr>
        </p:nvGraphicFramePr>
        <p:xfrm>
          <a:off x="3895523" y="1690687"/>
          <a:ext cx="8122856" cy="5034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641A12C8-09E1-4203-9E19-8E25D5EEAF51}"/>
              </a:ext>
            </a:extLst>
          </p:cNvPr>
          <p:cNvPicPr>
            <a:picLocks noChangeAspect="1"/>
          </p:cNvPicPr>
          <p:nvPr/>
        </p:nvPicPr>
        <p:blipFill>
          <a:blip r:embed="rId8"/>
          <a:stretch>
            <a:fillRect/>
          </a:stretch>
        </p:blipFill>
        <p:spPr>
          <a:xfrm>
            <a:off x="173621" y="1557577"/>
            <a:ext cx="3449727" cy="51673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65204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lstStyle/>
          <a:p>
            <a:r>
              <a:rPr lang="es-ES" dirty="0" err="1"/>
              <a:t>Vishing</a:t>
            </a:r>
            <a:r>
              <a:rPr lang="es-ES" dirty="0"/>
              <a:t> (</a:t>
            </a:r>
            <a:r>
              <a:rPr lang="es-ES" dirty="0" err="1"/>
              <a:t>voice</a:t>
            </a:r>
            <a:r>
              <a:rPr lang="es-ES" dirty="0"/>
              <a:t> + phishing)</a:t>
            </a:r>
          </a:p>
        </p:txBody>
      </p:sp>
      <p:graphicFrame>
        <p:nvGraphicFramePr>
          <p:cNvPr id="5" name="Diagrama 4">
            <a:extLst>
              <a:ext uri="{FF2B5EF4-FFF2-40B4-BE49-F238E27FC236}">
                <a16:creationId xmlns:a16="http://schemas.microsoft.com/office/drawing/2014/main" id="{DACDF585-2C3E-4246-8383-A191D44E5CCB}"/>
              </a:ext>
            </a:extLst>
          </p:cNvPr>
          <p:cNvGraphicFramePr/>
          <p:nvPr>
            <p:extLst>
              <p:ext uri="{D42A27DB-BD31-4B8C-83A1-F6EECF244321}">
                <p14:modId xmlns:p14="http://schemas.microsoft.com/office/powerpoint/2010/main" val="2797733931"/>
              </p:ext>
            </p:extLst>
          </p:nvPr>
        </p:nvGraphicFramePr>
        <p:xfrm>
          <a:off x="3895523" y="1690687"/>
          <a:ext cx="8122856" cy="5034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C59C290D-52A8-401D-9541-19AA4A772AD9}"/>
              </a:ext>
            </a:extLst>
          </p:cNvPr>
          <p:cNvPicPr>
            <a:picLocks noChangeAspect="1"/>
          </p:cNvPicPr>
          <p:nvPr/>
        </p:nvPicPr>
        <p:blipFill rotWithShape="1">
          <a:blip r:embed="rId8"/>
          <a:srcRect l="33781" r="6498"/>
          <a:stretch/>
        </p:blipFill>
        <p:spPr>
          <a:xfrm>
            <a:off x="266218" y="1794075"/>
            <a:ext cx="3356657" cy="35129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405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lstStyle/>
          <a:p>
            <a:r>
              <a:rPr lang="es-ES" dirty="0" err="1"/>
              <a:t>Angler</a:t>
            </a:r>
            <a:r>
              <a:rPr lang="es-ES" dirty="0"/>
              <a:t> Phishing</a:t>
            </a:r>
          </a:p>
        </p:txBody>
      </p:sp>
      <p:graphicFrame>
        <p:nvGraphicFramePr>
          <p:cNvPr id="5" name="Diagrama 4">
            <a:extLst>
              <a:ext uri="{FF2B5EF4-FFF2-40B4-BE49-F238E27FC236}">
                <a16:creationId xmlns:a16="http://schemas.microsoft.com/office/drawing/2014/main" id="{DACDF585-2C3E-4246-8383-A191D44E5CCB}"/>
              </a:ext>
            </a:extLst>
          </p:cNvPr>
          <p:cNvGraphicFramePr/>
          <p:nvPr>
            <p:extLst>
              <p:ext uri="{D42A27DB-BD31-4B8C-83A1-F6EECF244321}">
                <p14:modId xmlns:p14="http://schemas.microsoft.com/office/powerpoint/2010/main" val="2274531560"/>
              </p:ext>
            </p:extLst>
          </p:nvPr>
        </p:nvGraphicFramePr>
        <p:xfrm>
          <a:off x="3895523" y="1690687"/>
          <a:ext cx="8122856" cy="5034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a:extLst>
              <a:ext uri="{FF2B5EF4-FFF2-40B4-BE49-F238E27FC236}">
                <a16:creationId xmlns:a16="http://schemas.microsoft.com/office/drawing/2014/main" id="{05D604EC-16B8-410C-92FE-833955BF855A}"/>
              </a:ext>
            </a:extLst>
          </p:cNvPr>
          <p:cNvPicPr>
            <a:picLocks noChangeAspect="1"/>
          </p:cNvPicPr>
          <p:nvPr/>
        </p:nvPicPr>
        <p:blipFill>
          <a:blip r:embed="rId8"/>
          <a:stretch>
            <a:fillRect/>
          </a:stretch>
        </p:blipFill>
        <p:spPr>
          <a:xfrm>
            <a:off x="91296" y="1846941"/>
            <a:ext cx="3746352" cy="22219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949189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6175</Words>
  <Application>Microsoft Office PowerPoint</Application>
  <PresentationFormat>Panorámica</PresentationFormat>
  <Paragraphs>329</Paragraphs>
  <Slides>29</Slides>
  <Notes>28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Arial</vt:lpstr>
      <vt:lpstr>Calibri</vt:lpstr>
      <vt:lpstr>Calibri Light</vt:lpstr>
      <vt:lpstr>helveticabold</vt:lpstr>
      <vt:lpstr>helveticaregular</vt:lpstr>
      <vt:lpstr>Tw Cen MT</vt:lpstr>
      <vt:lpstr>Tema de Office</vt:lpstr>
      <vt:lpstr>Ciberseguridad con Inteligencia Artificial</vt:lpstr>
      <vt:lpstr>Introducción</vt:lpstr>
      <vt:lpstr>Suplantación de identidad por correo electrónico</vt:lpstr>
      <vt:lpstr>Suplantación de identidad por correo electrónico</vt:lpstr>
      <vt:lpstr>Smishing (sms + phishing)</vt:lpstr>
      <vt:lpstr>Spear phishing</vt:lpstr>
      <vt:lpstr>Pharming (phishing + farming)</vt:lpstr>
      <vt:lpstr>Vishing (voice + phishing)</vt:lpstr>
      <vt:lpstr>Angler Phishing</vt:lpstr>
      <vt:lpstr>Análisis de un intento de phishing + malware</vt:lpstr>
      <vt:lpstr>Estadísticas destacadas del phishing</vt:lpstr>
      <vt:lpstr>Ataques personales de phishing</vt:lpstr>
      <vt:lpstr>Coste del phishing para los consumidores</vt:lpstr>
      <vt:lpstr>Ataques de phishing a empresas</vt:lpstr>
      <vt:lpstr>Coste de los ataques de phishing para las empresas</vt:lpstr>
      <vt:lpstr>Denuncias vs pérdidas</vt:lpstr>
      <vt:lpstr>Top 10 marcas suplantadas</vt:lpstr>
      <vt:lpstr>La Inteligencia Artificial al rescate</vt:lpstr>
      <vt:lpstr>Software tradicional vs IA. </vt:lpstr>
      <vt:lpstr>Análisis de mensajes para determinar su nivel de amenaza mediante IA</vt:lpstr>
      <vt:lpstr>Análisis de mensajes para determinar su nivel de amenaza mediante IA</vt:lpstr>
      <vt:lpstr>FraudGPT</vt:lpstr>
      <vt:lpstr>Caso de estudio </vt:lpstr>
      <vt:lpstr>Características del conjunto de datos Rockyou</vt:lpstr>
      <vt:lpstr>Procesos a realizar sobre el caso de estudio</vt:lpstr>
      <vt:lpstr>Análisis exploratorio de los datos</vt:lpstr>
      <vt:lpstr>Vectorización del texto</vt:lpstr>
      <vt:lpstr>Visualización (Reducción de dimensionalidad)</vt:lpstr>
      <vt:lpstr>Actividad práctica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Ciberseguridad con Inteligencia Artificial</dc:title>
  <dc:creator>Alexander</dc:creator>
  <cp:lastModifiedBy>Bustio Martínez Lázaro</cp:lastModifiedBy>
  <cp:revision>273</cp:revision>
  <dcterms:created xsi:type="dcterms:W3CDTF">2024-03-22T15:35:13Z</dcterms:created>
  <dcterms:modified xsi:type="dcterms:W3CDTF">2024-04-02T17:49:32Z</dcterms:modified>
</cp:coreProperties>
</file>